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handoutMasterIdLst>
    <p:handoutMasterId r:id="rId10"/>
  </p:handoutMasterIdLst>
  <p:sldIdLst>
    <p:sldId id="273" r:id="rId2"/>
    <p:sldId id="275" r:id="rId3"/>
    <p:sldId id="276" r:id="rId4"/>
    <p:sldId id="257" r:id="rId5"/>
    <p:sldId id="261" r:id="rId6"/>
    <p:sldId id="271" r:id="rId7"/>
    <p:sldId id="262" r:id="rId8"/>
    <p:sldId id="272" r:id="rId9"/>
  </p:sldIdLst>
  <p:sldSz cx="9144000" cy="5143500" type="screen16x9"/>
  <p:notesSz cx="6797675" cy="9928225"/>
  <p:defaultTextStyle>
    <a:defPPr>
      <a:defRPr lang="sl-SI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801">
          <p15:clr>
            <a:srgbClr val="A4A3A4"/>
          </p15:clr>
        </p15:guide>
        <p15:guide id="2" pos="5329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27" userDrawn="1">
          <p15:clr>
            <a:srgbClr val="A4A3A4"/>
          </p15:clr>
        </p15:guide>
        <p15:guide id="2" pos="2141" userDrawn="1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Kastelic, Simona" initials="KS" lastIdx="4" clrIdx="0">
    <p:extLst>
      <p:ext uri="{19B8F6BF-5375-455C-9EA6-DF929625EA0E}">
        <p15:presenceInfo xmlns:p15="http://schemas.microsoft.com/office/powerpoint/2012/main" userId="S-1-5-21-94337569-1631679728-17523355-1488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6B32"/>
    <a:srgbClr val="000000"/>
    <a:srgbClr val="333333"/>
    <a:srgbClr val="00AB4E"/>
    <a:srgbClr val="6F6F6F"/>
    <a:srgbClr val="D8F2E4"/>
    <a:srgbClr val="FFFFFF"/>
    <a:srgbClr val="00863D"/>
    <a:srgbClr val="009644"/>
    <a:srgbClr val="00A24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howGuides="1">
      <p:cViewPr varScale="1">
        <p:scale>
          <a:sx n="139" d="100"/>
          <a:sy n="139" d="100"/>
        </p:scale>
        <p:origin x="726" y="138"/>
      </p:cViewPr>
      <p:guideLst>
        <p:guide orient="horz" pos="1801"/>
        <p:guide pos="5329"/>
      </p:guideLst>
    </p:cSldViewPr>
  </p:slideViewPr>
  <p:notesTextViewPr>
    <p:cViewPr>
      <p:scale>
        <a:sx n="3" d="2"/>
        <a:sy n="3" d="2"/>
      </p:scale>
      <p:origin x="0" y="0"/>
    </p:cViewPr>
  </p:notesTextViewPr>
  <p:notesViewPr>
    <p:cSldViewPr showGuides="1">
      <p:cViewPr varScale="1">
        <p:scale>
          <a:sx n="79" d="100"/>
          <a:sy n="79" d="100"/>
        </p:scale>
        <p:origin x="3954" y="108"/>
      </p:cViewPr>
      <p:guideLst>
        <p:guide orient="horz" pos="3127"/>
        <p:guide pos="214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commentAuthors" Target="commentAuthors.xml"/><Relationship Id="rId5" Type="http://schemas.openxmlformats.org/officeDocument/2006/relationships/slide" Target="slides/slide4.xml"/><Relationship Id="rId15" Type="http://schemas.openxmlformats.org/officeDocument/2006/relationships/tableStyles" Target="tableStyles.xml"/><Relationship Id="rId10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heme" Target="theme/them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l-SI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nizi 1</c:v>
                </c:pt>
              </c:strCache>
            </c:strRef>
          </c:tx>
          <c:spPr>
            <a:solidFill>
              <a:srgbClr val="00AB4E"/>
            </a:solidFill>
          </c:spPr>
          <c:invertIfNegative val="0"/>
          <c:cat>
            <c:strRef>
              <c:f>List1!$A$2:$A$7</c:f>
              <c:strCache>
                <c:ptCount val="6"/>
                <c:pt idx="0">
                  <c:v>kategorija 1</c:v>
                </c:pt>
                <c:pt idx="1">
                  <c:v>kategorija 2</c:v>
                </c:pt>
                <c:pt idx="2">
                  <c:v>kategorija 3</c:v>
                </c:pt>
                <c:pt idx="3">
                  <c:v>kategorija 4</c:v>
                </c:pt>
                <c:pt idx="4">
                  <c:v>kategorija 5</c:v>
                </c:pt>
                <c:pt idx="5">
                  <c:v>kategorija 6</c:v>
                </c:pt>
              </c:strCache>
            </c:strRef>
          </c:cat>
          <c:val>
            <c:numRef>
              <c:f>List1!$B$2:$B$7</c:f>
              <c:numCache>
                <c:formatCode>General</c:formatCode>
                <c:ptCount val="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4.5</c:v>
                </c:pt>
                <c:pt idx="5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836-4836-BB6E-E80E4129E9DC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nizi 2</c:v>
                </c:pt>
              </c:strCache>
            </c:strRef>
          </c:tx>
          <c:spPr>
            <a:solidFill>
              <a:srgbClr val="376092"/>
            </a:solidFill>
          </c:spPr>
          <c:invertIfNegative val="0"/>
          <c:cat>
            <c:strRef>
              <c:f>List1!$A$2:$A$7</c:f>
              <c:strCache>
                <c:ptCount val="6"/>
                <c:pt idx="0">
                  <c:v>kategorija 1</c:v>
                </c:pt>
                <c:pt idx="1">
                  <c:v>kategorija 2</c:v>
                </c:pt>
                <c:pt idx="2">
                  <c:v>kategorija 3</c:v>
                </c:pt>
                <c:pt idx="3">
                  <c:v>kategorija 4</c:v>
                </c:pt>
                <c:pt idx="4">
                  <c:v>kategorija 5</c:v>
                </c:pt>
                <c:pt idx="5">
                  <c:v>kategorija 6</c:v>
                </c:pt>
              </c:strCache>
            </c:strRef>
          </c:cat>
          <c:val>
            <c:numRef>
              <c:f>List1!$C$2:$C$7</c:f>
              <c:numCache>
                <c:formatCode>General</c:formatCode>
                <c:ptCount val="6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2.8</c:v>
                </c:pt>
                <c:pt idx="5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836-4836-BB6E-E80E4129E9DC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nizi 3</c:v>
                </c:pt>
              </c:strCache>
            </c:strRef>
          </c:tx>
          <c:spPr>
            <a:solidFill>
              <a:srgbClr val="6E558D"/>
            </a:solidFill>
          </c:spPr>
          <c:invertIfNegative val="0"/>
          <c:cat>
            <c:strRef>
              <c:f>List1!$A$2:$A$7</c:f>
              <c:strCache>
                <c:ptCount val="6"/>
                <c:pt idx="0">
                  <c:v>kategorija 1</c:v>
                </c:pt>
                <c:pt idx="1">
                  <c:v>kategorija 2</c:v>
                </c:pt>
                <c:pt idx="2">
                  <c:v>kategorija 3</c:v>
                </c:pt>
                <c:pt idx="3">
                  <c:v>kategorija 4</c:v>
                </c:pt>
                <c:pt idx="4">
                  <c:v>kategorija 5</c:v>
                </c:pt>
                <c:pt idx="5">
                  <c:v>kategorija 6</c:v>
                </c:pt>
              </c:strCache>
            </c:strRef>
          </c:cat>
          <c:val>
            <c:numRef>
              <c:f>List1!$D$2:$D$7</c:f>
              <c:numCache>
                <c:formatCode>General</c:formatCode>
                <c:ptCount val="6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  <c:pt idx="4">
                  <c:v>5</c:v>
                </c:pt>
                <c:pt idx="5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836-4836-BB6E-E80E4129E9DC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nizi 4</c:v>
                </c:pt>
              </c:strCache>
            </c:strRef>
          </c:tx>
          <c:spPr>
            <a:solidFill>
              <a:srgbClr val="EE9512"/>
            </a:solidFill>
          </c:spPr>
          <c:invertIfNegative val="0"/>
          <c:cat>
            <c:strRef>
              <c:f>List1!$A$2:$A$7</c:f>
              <c:strCache>
                <c:ptCount val="6"/>
                <c:pt idx="0">
                  <c:v>kategorija 1</c:v>
                </c:pt>
                <c:pt idx="1">
                  <c:v>kategorija 2</c:v>
                </c:pt>
                <c:pt idx="2">
                  <c:v>kategorija 3</c:v>
                </c:pt>
                <c:pt idx="3">
                  <c:v>kategorija 4</c:v>
                </c:pt>
                <c:pt idx="4">
                  <c:v>kategorija 5</c:v>
                </c:pt>
                <c:pt idx="5">
                  <c:v>kategorija 6</c:v>
                </c:pt>
              </c:strCache>
            </c:strRef>
          </c:cat>
          <c:val>
            <c:numRef>
              <c:f>List1!$E$2:$E$7</c:f>
              <c:numCache>
                <c:formatCode>General</c:formatCode>
                <c:ptCount val="6"/>
                <c:pt idx="0">
                  <c:v>4.5</c:v>
                </c:pt>
                <c:pt idx="1">
                  <c:v>3.5</c:v>
                </c:pt>
                <c:pt idx="2">
                  <c:v>2.5</c:v>
                </c:pt>
                <c:pt idx="3">
                  <c:v>4.3</c:v>
                </c:pt>
                <c:pt idx="4">
                  <c:v>4.3</c:v>
                </c:pt>
                <c:pt idx="5">
                  <c:v>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836-4836-BB6E-E80E4129E9DC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nizi 5</c:v>
                </c:pt>
              </c:strCache>
            </c:strRef>
          </c:tx>
          <c:spPr>
            <a:solidFill>
              <a:srgbClr val="CEDC1A"/>
            </a:solidFill>
          </c:spPr>
          <c:invertIfNegative val="0"/>
          <c:cat>
            <c:strRef>
              <c:f>List1!$A$2:$A$7</c:f>
              <c:strCache>
                <c:ptCount val="6"/>
                <c:pt idx="0">
                  <c:v>kategorija 1</c:v>
                </c:pt>
                <c:pt idx="1">
                  <c:v>kategorija 2</c:v>
                </c:pt>
                <c:pt idx="2">
                  <c:v>kategorija 3</c:v>
                </c:pt>
                <c:pt idx="3">
                  <c:v>kategorija 4</c:v>
                </c:pt>
                <c:pt idx="4">
                  <c:v>kategorija 5</c:v>
                </c:pt>
                <c:pt idx="5">
                  <c:v>kategorija 6</c:v>
                </c:pt>
              </c:strCache>
            </c:strRef>
          </c:cat>
          <c:val>
            <c:numRef>
              <c:f>List1!$F$2:$F$7</c:f>
              <c:numCache>
                <c:formatCode>General</c:formatCode>
                <c:ptCount val="6"/>
                <c:pt idx="0">
                  <c:v>2.8</c:v>
                </c:pt>
                <c:pt idx="1">
                  <c:v>1.8</c:v>
                </c:pt>
                <c:pt idx="2">
                  <c:v>4.4000000000000004</c:v>
                </c:pt>
                <c:pt idx="3">
                  <c:v>2.4</c:v>
                </c:pt>
                <c:pt idx="4">
                  <c:v>2.4</c:v>
                </c:pt>
                <c:pt idx="5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836-4836-BB6E-E80E4129E9DC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nizi 6</c:v>
                </c:pt>
              </c:strCache>
            </c:strRef>
          </c:tx>
          <c:spPr>
            <a:solidFill>
              <a:srgbClr val="C0504D"/>
            </a:solidFill>
          </c:spPr>
          <c:invertIfNegative val="0"/>
          <c:cat>
            <c:strRef>
              <c:f>List1!$A$2:$A$7</c:f>
              <c:strCache>
                <c:ptCount val="6"/>
                <c:pt idx="0">
                  <c:v>kategorija 1</c:v>
                </c:pt>
                <c:pt idx="1">
                  <c:v>kategorija 2</c:v>
                </c:pt>
                <c:pt idx="2">
                  <c:v>kategorija 3</c:v>
                </c:pt>
                <c:pt idx="3">
                  <c:v>kategorija 4</c:v>
                </c:pt>
                <c:pt idx="4">
                  <c:v>kategorija 5</c:v>
                </c:pt>
                <c:pt idx="5">
                  <c:v>kategorija 6</c:v>
                </c:pt>
              </c:strCache>
            </c:strRef>
          </c:cat>
          <c:val>
            <c:numRef>
              <c:f>List1!$G$2:$G$7</c:f>
              <c:numCache>
                <c:formatCode>General</c:formatCode>
                <c:ptCount val="6"/>
                <c:pt idx="0">
                  <c:v>5</c:v>
                </c:pt>
                <c:pt idx="1">
                  <c:v>3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2836-4836-BB6E-E80E4129E9D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41689088"/>
        <c:axId val="341690624"/>
      </c:barChart>
      <c:catAx>
        <c:axId val="34168908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341690624"/>
        <c:crosses val="autoZero"/>
        <c:auto val="1"/>
        <c:lblAlgn val="ctr"/>
        <c:lblOffset val="100"/>
        <c:noMultiLvlLbl val="0"/>
      </c:catAx>
      <c:valAx>
        <c:axId val="341690624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341689088"/>
        <c:crosses val="autoZero"/>
        <c:crossBetween val="between"/>
      </c:valAx>
    </c:plotArea>
    <c:legend>
      <c:legendPos val="r"/>
      <c:overlay val="0"/>
      <c:txPr>
        <a:bodyPr/>
        <a:lstStyle/>
        <a:p>
          <a:pPr>
            <a:defRPr sz="14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l-SI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sl-SI" dirty="0"/>
              <a:t>Naslov</a:t>
            </a:r>
          </a:p>
        </c:rich>
      </c:tx>
      <c:layout>
        <c:manualLayout>
          <c:xMode val="edge"/>
          <c:yMode val="edge"/>
          <c:x val="0.22779016350658493"/>
          <c:y val="2.7133737277054686E-2"/>
        </c:manualLayout>
      </c:layout>
      <c:overlay val="0"/>
    </c:title>
    <c:autoTitleDeleted val="0"/>
    <c:plotArea>
      <c:layout/>
      <c:pieChart>
        <c:varyColors val="1"/>
        <c:ser>
          <c:idx val="0"/>
          <c:order val="0"/>
          <c:tx>
            <c:strRef>
              <c:f>List1!$B$1</c:f>
              <c:strCache>
                <c:ptCount val="1"/>
                <c:pt idx="0">
                  <c:v>Prodaja</c:v>
                </c:pt>
              </c:strCache>
            </c:strRef>
          </c:tx>
          <c:dPt>
            <c:idx val="0"/>
            <c:bubble3D val="0"/>
            <c:spPr>
              <a:solidFill>
                <a:srgbClr val="00AB4E"/>
              </a:solidFill>
            </c:spPr>
            <c:extLst>
              <c:ext xmlns:c16="http://schemas.microsoft.com/office/drawing/2014/chart" uri="{C3380CC4-5D6E-409C-BE32-E72D297353CC}">
                <c16:uniqueId val="{00000001-5C9B-410D-A333-74EFA29E6146}"/>
              </c:ext>
            </c:extLst>
          </c:dPt>
          <c:dPt>
            <c:idx val="1"/>
            <c:bubble3D val="0"/>
            <c:spPr>
              <a:solidFill>
                <a:srgbClr val="CEDC1A"/>
              </a:solidFill>
            </c:spPr>
            <c:extLst>
              <c:ext xmlns:c16="http://schemas.microsoft.com/office/drawing/2014/chart" uri="{C3380CC4-5D6E-409C-BE32-E72D297353CC}">
                <c16:uniqueId val="{00000003-5C9B-410D-A333-74EFA29E6146}"/>
              </c:ext>
            </c:extLst>
          </c:dPt>
          <c:dPt>
            <c:idx val="2"/>
            <c:bubble3D val="0"/>
            <c:spPr>
              <a:solidFill>
                <a:srgbClr val="EE9512"/>
              </a:solidFill>
            </c:spPr>
            <c:extLst>
              <c:ext xmlns:c16="http://schemas.microsoft.com/office/drawing/2014/chart" uri="{C3380CC4-5D6E-409C-BE32-E72D297353CC}">
                <c16:uniqueId val="{00000005-5C9B-410D-A333-74EFA29E6146}"/>
              </c:ext>
            </c:extLst>
          </c:dPt>
          <c:dPt>
            <c:idx val="3"/>
            <c:bubble3D val="0"/>
            <c:spPr>
              <a:solidFill>
                <a:srgbClr val="C0504D"/>
              </a:solidFill>
            </c:spPr>
            <c:extLst>
              <c:ext xmlns:c16="http://schemas.microsoft.com/office/drawing/2014/chart" uri="{C3380CC4-5D6E-409C-BE32-E72D297353CC}">
                <c16:uniqueId val="{00000007-5C9B-410D-A333-74EFA29E6146}"/>
              </c:ext>
            </c:extLst>
          </c:dPt>
          <c:dPt>
            <c:idx val="4"/>
            <c:bubble3D val="0"/>
            <c:spPr>
              <a:solidFill>
                <a:srgbClr val="6E558D"/>
              </a:solidFill>
            </c:spPr>
            <c:extLst>
              <c:ext xmlns:c16="http://schemas.microsoft.com/office/drawing/2014/chart" uri="{C3380CC4-5D6E-409C-BE32-E72D297353CC}">
                <c16:uniqueId val="{00000009-5C9B-410D-A333-74EFA29E6146}"/>
              </c:ext>
            </c:extLst>
          </c:dPt>
          <c:dPt>
            <c:idx val="5"/>
            <c:bubble3D val="0"/>
            <c:spPr>
              <a:solidFill>
                <a:srgbClr val="376092"/>
              </a:solidFill>
            </c:spPr>
            <c:extLst>
              <c:ext xmlns:c16="http://schemas.microsoft.com/office/drawing/2014/chart" uri="{C3380CC4-5D6E-409C-BE32-E72D297353CC}">
                <c16:uniqueId val="{0000000B-5C9B-410D-A333-74EFA29E6146}"/>
              </c:ext>
            </c:extLst>
          </c:dPt>
          <c:cat>
            <c:strRef>
              <c:f>List1!$A$2:$A$7</c:f>
              <c:strCache>
                <c:ptCount val="6"/>
                <c:pt idx="0">
                  <c:v>1. del</c:v>
                </c:pt>
                <c:pt idx="1">
                  <c:v>2. del</c:v>
                </c:pt>
                <c:pt idx="2">
                  <c:v>3. del</c:v>
                </c:pt>
                <c:pt idx="3">
                  <c:v>4. del</c:v>
                </c:pt>
                <c:pt idx="4">
                  <c:v>5. del</c:v>
                </c:pt>
                <c:pt idx="5">
                  <c:v>6. del</c:v>
                </c:pt>
              </c:strCache>
            </c:strRef>
          </c:cat>
          <c:val>
            <c:numRef>
              <c:f>List1!$B$2:$B$7</c:f>
              <c:numCache>
                <c:formatCode>General</c:formatCode>
                <c:ptCount val="6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  <c:pt idx="4">
                  <c:v>1.2</c:v>
                </c:pt>
                <c:pt idx="5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5C9B-410D-A333-74EFA29E614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overlay val="0"/>
      <c:txPr>
        <a:bodyPr/>
        <a:lstStyle/>
        <a:p>
          <a:pPr>
            <a:defRPr sz="14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l-SI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0"/>
      <c:rotY val="30"/>
      <c:rAngAx val="0"/>
    </c:view3D>
    <c:floor>
      <c:thickness val="0"/>
    </c:floor>
    <c:sideWall>
      <c:thickness val="0"/>
    </c:sideWall>
    <c:backWall>
      <c:thickness val="0"/>
    </c:backWall>
    <c:plotArea>
      <c:layout/>
      <c:bar3D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nizi 1</c:v>
                </c:pt>
              </c:strCache>
            </c:strRef>
          </c:tx>
          <c:spPr>
            <a:solidFill>
              <a:srgbClr val="00AB4E"/>
            </a:solidFill>
          </c:spPr>
          <c:invertIfNegative val="0"/>
          <c:cat>
            <c:strRef>
              <c:f>List1!$A$2:$A$7</c:f>
              <c:strCache>
                <c:ptCount val="6"/>
                <c:pt idx="0">
                  <c:v>kategorija 1</c:v>
                </c:pt>
                <c:pt idx="1">
                  <c:v>kategorija 2</c:v>
                </c:pt>
                <c:pt idx="2">
                  <c:v>kategorija 3</c:v>
                </c:pt>
                <c:pt idx="3">
                  <c:v>kategorija 4</c:v>
                </c:pt>
                <c:pt idx="4">
                  <c:v>kategorija 5</c:v>
                </c:pt>
                <c:pt idx="5">
                  <c:v>kategorija 6</c:v>
                </c:pt>
              </c:strCache>
            </c:strRef>
          </c:cat>
          <c:val>
            <c:numRef>
              <c:f>List1!$B$2:$B$7</c:f>
              <c:numCache>
                <c:formatCode>General</c:formatCode>
                <c:ptCount val="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4.5</c:v>
                </c:pt>
                <c:pt idx="5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84B-46A0-A2BA-3BC334261E3F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nizi 2</c:v>
                </c:pt>
              </c:strCache>
            </c:strRef>
          </c:tx>
          <c:spPr>
            <a:solidFill>
              <a:srgbClr val="376092"/>
            </a:solidFill>
          </c:spPr>
          <c:invertIfNegative val="0"/>
          <c:cat>
            <c:strRef>
              <c:f>List1!$A$2:$A$7</c:f>
              <c:strCache>
                <c:ptCount val="6"/>
                <c:pt idx="0">
                  <c:v>kategorija 1</c:v>
                </c:pt>
                <c:pt idx="1">
                  <c:v>kategorija 2</c:v>
                </c:pt>
                <c:pt idx="2">
                  <c:v>kategorija 3</c:v>
                </c:pt>
                <c:pt idx="3">
                  <c:v>kategorija 4</c:v>
                </c:pt>
                <c:pt idx="4">
                  <c:v>kategorija 5</c:v>
                </c:pt>
                <c:pt idx="5">
                  <c:v>kategorija 6</c:v>
                </c:pt>
              </c:strCache>
            </c:strRef>
          </c:cat>
          <c:val>
            <c:numRef>
              <c:f>List1!$C$2:$C$7</c:f>
              <c:numCache>
                <c:formatCode>General</c:formatCode>
                <c:ptCount val="6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2.8</c:v>
                </c:pt>
                <c:pt idx="5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4B-46A0-A2BA-3BC334261E3F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nizi 3</c:v>
                </c:pt>
              </c:strCache>
            </c:strRef>
          </c:tx>
          <c:spPr>
            <a:solidFill>
              <a:srgbClr val="6E558D"/>
            </a:solidFill>
          </c:spPr>
          <c:invertIfNegative val="0"/>
          <c:cat>
            <c:strRef>
              <c:f>List1!$A$2:$A$7</c:f>
              <c:strCache>
                <c:ptCount val="6"/>
                <c:pt idx="0">
                  <c:v>kategorija 1</c:v>
                </c:pt>
                <c:pt idx="1">
                  <c:v>kategorija 2</c:v>
                </c:pt>
                <c:pt idx="2">
                  <c:v>kategorija 3</c:v>
                </c:pt>
                <c:pt idx="3">
                  <c:v>kategorija 4</c:v>
                </c:pt>
                <c:pt idx="4">
                  <c:v>kategorija 5</c:v>
                </c:pt>
                <c:pt idx="5">
                  <c:v>kategorija 6</c:v>
                </c:pt>
              </c:strCache>
            </c:strRef>
          </c:cat>
          <c:val>
            <c:numRef>
              <c:f>List1!$D$2:$D$7</c:f>
              <c:numCache>
                <c:formatCode>General</c:formatCode>
                <c:ptCount val="6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  <c:pt idx="4">
                  <c:v>5</c:v>
                </c:pt>
                <c:pt idx="5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84B-46A0-A2BA-3BC334261E3F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nizi 4</c:v>
                </c:pt>
              </c:strCache>
            </c:strRef>
          </c:tx>
          <c:spPr>
            <a:solidFill>
              <a:srgbClr val="EE9512"/>
            </a:solidFill>
          </c:spPr>
          <c:invertIfNegative val="0"/>
          <c:cat>
            <c:strRef>
              <c:f>List1!$A$2:$A$7</c:f>
              <c:strCache>
                <c:ptCount val="6"/>
                <c:pt idx="0">
                  <c:v>kategorija 1</c:v>
                </c:pt>
                <c:pt idx="1">
                  <c:v>kategorija 2</c:v>
                </c:pt>
                <c:pt idx="2">
                  <c:v>kategorija 3</c:v>
                </c:pt>
                <c:pt idx="3">
                  <c:v>kategorija 4</c:v>
                </c:pt>
                <c:pt idx="4">
                  <c:v>kategorija 5</c:v>
                </c:pt>
                <c:pt idx="5">
                  <c:v>kategorija 6</c:v>
                </c:pt>
              </c:strCache>
            </c:strRef>
          </c:cat>
          <c:val>
            <c:numRef>
              <c:f>List1!$E$2:$E$7</c:f>
              <c:numCache>
                <c:formatCode>General</c:formatCode>
                <c:ptCount val="6"/>
                <c:pt idx="0">
                  <c:v>4.5</c:v>
                </c:pt>
                <c:pt idx="1">
                  <c:v>3.5</c:v>
                </c:pt>
                <c:pt idx="2">
                  <c:v>2.5</c:v>
                </c:pt>
                <c:pt idx="3">
                  <c:v>4.3</c:v>
                </c:pt>
                <c:pt idx="4">
                  <c:v>4.3</c:v>
                </c:pt>
                <c:pt idx="5">
                  <c:v>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484B-46A0-A2BA-3BC334261E3F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nizi 5</c:v>
                </c:pt>
              </c:strCache>
            </c:strRef>
          </c:tx>
          <c:spPr>
            <a:solidFill>
              <a:srgbClr val="CEDC1A"/>
            </a:solidFill>
          </c:spPr>
          <c:invertIfNegative val="0"/>
          <c:cat>
            <c:strRef>
              <c:f>List1!$A$2:$A$7</c:f>
              <c:strCache>
                <c:ptCount val="6"/>
                <c:pt idx="0">
                  <c:v>kategorija 1</c:v>
                </c:pt>
                <c:pt idx="1">
                  <c:v>kategorija 2</c:v>
                </c:pt>
                <c:pt idx="2">
                  <c:v>kategorija 3</c:v>
                </c:pt>
                <c:pt idx="3">
                  <c:v>kategorija 4</c:v>
                </c:pt>
                <c:pt idx="4">
                  <c:v>kategorija 5</c:v>
                </c:pt>
                <c:pt idx="5">
                  <c:v>kategorija 6</c:v>
                </c:pt>
              </c:strCache>
            </c:strRef>
          </c:cat>
          <c:val>
            <c:numRef>
              <c:f>List1!$F$2:$F$7</c:f>
              <c:numCache>
                <c:formatCode>General</c:formatCode>
                <c:ptCount val="6"/>
                <c:pt idx="0">
                  <c:v>2.8</c:v>
                </c:pt>
                <c:pt idx="1">
                  <c:v>1.8</c:v>
                </c:pt>
                <c:pt idx="2">
                  <c:v>4.4000000000000004</c:v>
                </c:pt>
                <c:pt idx="3">
                  <c:v>2.4</c:v>
                </c:pt>
                <c:pt idx="4">
                  <c:v>2.4</c:v>
                </c:pt>
                <c:pt idx="5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84B-46A0-A2BA-3BC334261E3F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nizi 6</c:v>
                </c:pt>
              </c:strCache>
            </c:strRef>
          </c:tx>
          <c:spPr>
            <a:solidFill>
              <a:srgbClr val="C0504D"/>
            </a:solidFill>
          </c:spPr>
          <c:invertIfNegative val="0"/>
          <c:cat>
            <c:strRef>
              <c:f>List1!$A$2:$A$7</c:f>
              <c:strCache>
                <c:ptCount val="6"/>
                <c:pt idx="0">
                  <c:v>kategorija 1</c:v>
                </c:pt>
                <c:pt idx="1">
                  <c:v>kategorija 2</c:v>
                </c:pt>
                <c:pt idx="2">
                  <c:v>kategorija 3</c:v>
                </c:pt>
                <c:pt idx="3">
                  <c:v>kategorija 4</c:v>
                </c:pt>
                <c:pt idx="4">
                  <c:v>kategorija 5</c:v>
                </c:pt>
                <c:pt idx="5">
                  <c:v>kategorija 6</c:v>
                </c:pt>
              </c:strCache>
            </c:strRef>
          </c:cat>
          <c:val>
            <c:numRef>
              <c:f>List1!$G$2:$G$7</c:f>
              <c:numCache>
                <c:formatCode>General</c:formatCode>
                <c:ptCount val="6"/>
                <c:pt idx="0">
                  <c:v>5</c:v>
                </c:pt>
                <c:pt idx="1">
                  <c:v>3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484B-46A0-A2BA-3BC334261E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341590016"/>
        <c:axId val="341591552"/>
        <c:axId val="0"/>
      </c:bar3DChart>
      <c:catAx>
        <c:axId val="34159001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341591552"/>
        <c:crosses val="autoZero"/>
        <c:auto val="1"/>
        <c:lblAlgn val="ctr"/>
        <c:lblOffset val="100"/>
        <c:noMultiLvlLbl val="0"/>
      </c:catAx>
      <c:valAx>
        <c:axId val="341591552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/>
            </a:pPr>
            <a:endParaRPr lang="en-US"/>
          </a:p>
        </c:txPr>
        <c:crossAx val="341590016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77530484828285073"/>
          <c:y val="0.38166054515753017"/>
          <c:w val="0.12314919554392946"/>
          <c:h val="0.47335717483088102"/>
        </c:manualLayout>
      </c:layout>
      <c:overlay val="0"/>
      <c:txPr>
        <a:bodyPr/>
        <a:lstStyle/>
        <a:p>
          <a:pPr>
            <a:defRPr sz="1200"/>
          </a:pPr>
          <a:endParaRPr lang="en-US"/>
        </a:p>
      </c:txPr>
    </c:legend>
    <c:plotVisOnly val="1"/>
    <c:dispBlanksAs val="gap"/>
    <c:showDLblsOverMax val="0"/>
  </c:chart>
  <c:spPr>
    <a:scene3d>
      <a:camera prst="orthographicFront"/>
      <a:lightRig rig="threePt" dir="t"/>
    </a:scene3d>
  </c:spPr>
  <c:txPr>
    <a:bodyPr/>
    <a:lstStyle/>
    <a:p>
      <a:pPr>
        <a:defRPr sz="1800"/>
      </a:pPr>
      <a:endParaRPr lang="en-US"/>
    </a:p>
  </c:txPr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sl-SI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sl-SI" dirty="0"/>
              <a:t>Naslov</a:t>
            </a:r>
          </a:p>
        </c:rich>
      </c:tx>
      <c:layout>
        <c:manualLayout>
          <c:xMode val="edge"/>
          <c:yMode val="edge"/>
          <c:x val="0.22779016350658493"/>
          <c:y val="2.7133737277054686E-2"/>
        </c:manualLayout>
      </c:layout>
      <c:overlay val="0"/>
    </c:title>
    <c:autoTitleDeleted val="0"/>
    <c:view3D>
      <c:rotX val="30"/>
      <c:rotY val="0"/>
      <c:rAngAx val="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tx>
            <c:strRef>
              <c:f>List1!$B$1</c:f>
              <c:strCache>
                <c:ptCount val="1"/>
                <c:pt idx="0">
                  <c:v>Prodaja</c:v>
                </c:pt>
              </c:strCache>
            </c:strRef>
          </c:tx>
          <c:dPt>
            <c:idx val="0"/>
            <c:bubble3D val="0"/>
            <c:spPr>
              <a:solidFill>
                <a:srgbClr val="00AB4E"/>
              </a:solidFill>
            </c:spPr>
            <c:extLst>
              <c:ext xmlns:c16="http://schemas.microsoft.com/office/drawing/2014/chart" uri="{C3380CC4-5D6E-409C-BE32-E72D297353CC}">
                <c16:uniqueId val="{00000001-2771-4056-AF9A-8071014B1296}"/>
              </c:ext>
            </c:extLst>
          </c:dPt>
          <c:dPt>
            <c:idx val="1"/>
            <c:bubble3D val="0"/>
            <c:spPr>
              <a:solidFill>
                <a:srgbClr val="CEDC1A"/>
              </a:solidFill>
              <a:ln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2771-4056-AF9A-8071014B1296}"/>
              </c:ext>
            </c:extLst>
          </c:dPt>
          <c:dPt>
            <c:idx val="2"/>
            <c:bubble3D val="0"/>
            <c:spPr>
              <a:solidFill>
                <a:srgbClr val="EE9512"/>
              </a:solidFill>
            </c:spPr>
            <c:extLst>
              <c:ext xmlns:c16="http://schemas.microsoft.com/office/drawing/2014/chart" uri="{C3380CC4-5D6E-409C-BE32-E72D297353CC}">
                <c16:uniqueId val="{00000005-2771-4056-AF9A-8071014B1296}"/>
              </c:ext>
            </c:extLst>
          </c:dPt>
          <c:dPt>
            <c:idx val="3"/>
            <c:bubble3D val="0"/>
            <c:spPr>
              <a:solidFill>
                <a:srgbClr val="C0504D"/>
              </a:solidFill>
            </c:spPr>
            <c:extLst>
              <c:ext xmlns:c16="http://schemas.microsoft.com/office/drawing/2014/chart" uri="{C3380CC4-5D6E-409C-BE32-E72D297353CC}">
                <c16:uniqueId val="{00000007-2771-4056-AF9A-8071014B1296}"/>
              </c:ext>
            </c:extLst>
          </c:dPt>
          <c:dPt>
            <c:idx val="4"/>
            <c:bubble3D val="0"/>
            <c:spPr>
              <a:solidFill>
                <a:srgbClr val="6E558D"/>
              </a:solidFill>
            </c:spPr>
            <c:extLst>
              <c:ext xmlns:c16="http://schemas.microsoft.com/office/drawing/2014/chart" uri="{C3380CC4-5D6E-409C-BE32-E72D297353CC}">
                <c16:uniqueId val="{00000009-2771-4056-AF9A-8071014B1296}"/>
              </c:ext>
            </c:extLst>
          </c:dPt>
          <c:dPt>
            <c:idx val="5"/>
            <c:bubble3D val="0"/>
            <c:spPr>
              <a:solidFill>
                <a:srgbClr val="376092"/>
              </a:solidFill>
            </c:spPr>
            <c:extLst>
              <c:ext xmlns:c16="http://schemas.microsoft.com/office/drawing/2014/chart" uri="{C3380CC4-5D6E-409C-BE32-E72D297353CC}">
                <c16:uniqueId val="{0000000B-2771-4056-AF9A-8071014B1296}"/>
              </c:ext>
            </c:extLst>
          </c:dPt>
          <c:cat>
            <c:strRef>
              <c:f>List1!$A$2:$A$7</c:f>
              <c:strCache>
                <c:ptCount val="6"/>
                <c:pt idx="0">
                  <c:v>1. del</c:v>
                </c:pt>
                <c:pt idx="1">
                  <c:v>2. del</c:v>
                </c:pt>
                <c:pt idx="2">
                  <c:v>3. del</c:v>
                </c:pt>
                <c:pt idx="3">
                  <c:v>4. del</c:v>
                </c:pt>
                <c:pt idx="4">
                  <c:v>5. del</c:v>
                </c:pt>
                <c:pt idx="5">
                  <c:v>6. del</c:v>
                </c:pt>
              </c:strCache>
            </c:strRef>
          </c:cat>
          <c:val>
            <c:numRef>
              <c:f>List1!$B$2:$B$7</c:f>
              <c:numCache>
                <c:formatCode>General</c:formatCode>
                <c:ptCount val="6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  <c:pt idx="4">
                  <c:v>1.2</c:v>
                </c:pt>
                <c:pt idx="5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2771-4056-AF9A-8071014B12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overlay val="0"/>
      <c:txPr>
        <a:bodyPr/>
        <a:lstStyle/>
        <a:p>
          <a:pPr>
            <a:defRPr sz="12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grada glav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641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sl-SI"/>
          </a:p>
        </p:txBody>
      </p:sp>
      <p:sp>
        <p:nvSpPr>
          <p:cNvPr id="3" name="Ograda datuma 2"/>
          <p:cNvSpPr>
            <a:spLocks noGrp="1"/>
          </p:cNvSpPr>
          <p:nvPr>
            <p:ph type="dt" sz="quarter" idx="1"/>
          </p:nvPr>
        </p:nvSpPr>
        <p:spPr>
          <a:xfrm>
            <a:off x="3850443" y="0"/>
            <a:ext cx="2945659" cy="49641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57CAEE2-07FE-4CD2-8AEF-E7FC5D74BAE8}" type="datetimeFigureOut">
              <a:rPr lang="sl-SI" smtClean="0"/>
              <a:t>9. 05. 2025</a:t>
            </a:fld>
            <a:endParaRPr lang="sl-SI"/>
          </a:p>
        </p:txBody>
      </p:sp>
      <p:sp>
        <p:nvSpPr>
          <p:cNvPr id="4" name="Ograda noge 3"/>
          <p:cNvSpPr>
            <a:spLocks noGrp="1"/>
          </p:cNvSpPr>
          <p:nvPr>
            <p:ph type="ftr" sz="quarter" idx="2"/>
          </p:nvPr>
        </p:nvSpPr>
        <p:spPr>
          <a:xfrm>
            <a:off x="0" y="9430091"/>
            <a:ext cx="2945659" cy="49641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sl-SI"/>
          </a:p>
        </p:txBody>
      </p:sp>
      <p:sp>
        <p:nvSpPr>
          <p:cNvPr id="5" name="Ograda številke diapozitiva 4"/>
          <p:cNvSpPr>
            <a:spLocks noGrp="1"/>
          </p:cNvSpPr>
          <p:nvPr>
            <p:ph type="sldNum" sz="quarter" idx="3"/>
          </p:nvPr>
        </p:nvSpPr>
        <p:spPr>
          <a:xfrm>
            <a:off x="3850443" y="9430091"/>
            <a:ext cx="2945659" cy="49641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816FBAF-6610-469E-AC73-6765B67D8A83}" type="slidenum">
              <a:rPr lang="sl-SI" smtClean="0"/>
              <a:t>‹#›</a:t>
            </a:fld>
            <a:endParaRPr lang="sl-SI"/>
          </a:p>
        </p:txBody>
      </p:sp>
    </p:spTree>
    <p:extLst>
      <p:ext uri="{BB962C8B-B14F-4D97-AF65-F5344CB8AC3E}">
        <p14:creationId xmlns:p14="http://schemas.microsoft.com/office/powerpoint/2010/main" val="187018021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3_Naslovni diapoziti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Pravokotnik 63"/>
          <p:cNvSpPr/>
          <p:nvPr userDrawn="1"/>
        </p:nvSpPr>
        <p:spPr>
          <a:xfrm>
            <a:off x="1588" y="0"/>
            <a:ext cx="9144000" cy="4170884"/>
          </a:xfrm>
          <a:prstGeom prst="rect">
            <a:avLst/>
          </a:prstGeom>
          <a:gradFill flip="none" rotWithShape="1">
            <a:gsLst>
              <a:gs pos="10000">
                <a:srgbClr val="00AB4E">
                  <a:shade val="30000"/>
                  <a:satMod val="115000"/>
                </a:srgbClr>
              </a:gs>
              <a:gs pos="63000">
                <a:srgbClr val="00AB4E">
                  <a:shade val="67500"/>
                  <a:satMod val="115000"/>
                </a:srgbClr>
              </a:gs>
              <a:gs pos="100000">
                <a:srgbClr val="00AB4E">
                  <a:lumMod val="80000"/>
                  <a:lumOff val="20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l-SI"/>
          </a:p>
        </p:txBody>
      </p:sp>
      <p:sp>
        <p:nvSpPr>
          <p:cNvPr id="44" name="Pravokotnik 43"/>
          <p:cNvSpPr/>
          <p:nvPr userDrawn="1"/>
        </p:nvSpPr>
        <p:spPr>
          <a:xfrm>
            <a:off x="-4565" y="0"/>
            <a:ext cx="9144000" cy="4210522"/>
          </a:xfrm>
          <a:prstGeom prst="rect">
            <a:avLst/>
          </a:prstGeom>
          <a:gradFill flip="none" rotWithShape="1">
            <a:gsLst>
              <a:gs pos="10000">
                <a:srgbClr val="006B32"/>
              </a:gs>
              <a:gs pos="61000">
                <a:srgbClr val="00AB4E"/>
              </a:gs>
              <a:gs pos="100000">
                <a:srgbClr val="00AB4E">
                  <a:lumMod val="40000"/>
                  <a:lumOff val="60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l-SI"/>
          </a:p>
        </p:txBody>
      </p:sp>
      <p:sp>
        <p:nvSpPr>
          <p:cNvPr id="51" name="Pravokotnik 50"/>
          <p:cNvSpPr/>
          <p:nvPr userDrawn="1"/>
        </p:nvSpPr>
        <p:spPr>
          <a:xfrm>
            <a:off x="1588" y="4131246"/>
            <a:ext cx="9144000" cy="79276"/>
          </a:xfrm>
          <a:prstGeom prst="rect">
            <a:avLst/>
          </a:prstGeom>
          <a:solidFill>
            <a:srgbClr val="00AB4E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l-SI"/>
          </a:p>
        </p:txBody>
      </p:sp>
      <p:grpSp>
        <p:nvGrpSpPr>
          <p:cNvPr id="54" name="Skupina 53"/>
          <p:cNvGrpSpPr/>
          <p:nvPr userDrawn="1"/>
        </p:nvGrpSpPr>
        <p:grpSpPr>
          <a:xfrm>
            <a:off x="6746219" y="3997220"/>
            <a:ext cx="1401359" cy="15038"/>
            <a:chOff x="4913313" y="5513388"/>
            <a:chExt cx="2366962" cy="25400"/>
          </a:xfrm>
          <a:gradFill flip="none" rotWithShape="1">
            <a:gsLst>
              <a:gs pos="0">
                <a:schemeClr val="bg1">
                  <a:shade val="30000"/>
                  <a:satMod val="115000"/>
                  <a:alpha val="0"/>
                </a:schemeClr>
              </a:gs>
              <a:gs pos="43000">
                <a:schemeClr val="bg1">
                  <a:shade val="67500"/>
                  <a:satMod val="115000"/>
                  <a:alpha val="26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13500000" scaled="1"/>
            <a:tileRect/>
          </a:gradFill>
        </p:grpSpPr>
        <p:sp>
          <p:nvSpPr>
            <p:cNvPr id="61" name="Freeform 15"/>
            <p:cNvSpPr>
              <a:spLocks/>
            </p:cNvSpPr>
            <p:nvPr userDrawn="1"/>
          </p:nvSpPr>
          <p:spPr bwMode="auto">
            <a:xfrm>
              <a:off x="7077075" y="5513388"/>
              <a:ext cx="203200" cy="25400"/>
            </a:xfrm>
            <a:custGeom>
              <a:avLst/>
              <a:gdLst>
                <a:gd name="T0" fmla="*/ 27 w 54"/>
                <a:gd name="T1" fmla="*/ 0 h 7"/>
                <a:gd name="T2" fmla="*/ 14 w 54"/>
                <a:gd name="T3" fmla="*/ 1 h 7"/>
                <a:gd name="T4" fmla="*/ 0 w 54"/>
                <a:gd name="T5" fmla="*/ 7 h 7"/>
                <a:gd name="T6" fmla="*/ 54 w 54"/>
                <a:gd name="T7" fmla="*/ 7 h 7"/>
                <a:gd name="T8" fmla="*/ 52 w 54"/>
                <a:gd name="T9" fmla="*/ 6 h 7"/>
                <a:gd name="T10" fmla="*/ 27 w 5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7">
                  <a:moveTo>
                    <a:pt x="27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9" y="3"/>
                    <a:pt x="4" y="4"/>
                    <a:pt x="0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3" y="7"/>
                    <a:pt x="53" y="6"/>
                    <a:pt x="52" y="6"/>
                  </a:cubicBezTo>
                  <a:cubicBezTo>
                    <a:pt x="44" y="2"/>
                    <a:pt x="35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l-SI"/>
            </a:p>
          </p:txBody>
        </p:sp>
        <p:sp>
          <p:nvSpPr>
            <p:cNvPr id="63" name="Freeform 17"/>
            <p:cNvSpPr>
              <a:spLocks/>
            </p:cNvSpPr>
            <p:nvPr userDrawn="1"/>
          </p:nvSpPr>
          <p:spPr bwMode="auto">
            <a:xfrm>
              <a:off x="4913313" y="5538788"/>
              <a:ext cx="57150" cy="0"/>
            </a:xfrm>
            <a:custGeom>
              <a:avLst/>
              <a:gdLst>
                <a:gd name="T0" fmla="*/ 8 w 15"/>
                <a:gd name="T1" fmla="*/ 0 w 15"/>
                <a:gd name="T2" fmla="*/ 15 w 15"/>
                <a:gd name="T3" fmla="*/ 8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0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l-SI"/>
            </a:p>
          </p:txBody>
        </p:sp>
      </p:grpSp>
      <p:sp>
        <p:nvSpPr>
          <p:cNvPr id="2" name="Naslov 1"/>
          <p:cNvSpPr>
            <a:spLocks noGrp="1"/>
          </p:cNvSpPr>
          <p:nvPr userDrawn="1">
            <p:ph type="ctrTitle"/>
          </p:nvPr>
        </p:nvSpPr>
        <p:spPr>
          <a:xfrm>
            <a:off x="399998" y="655720"/>
            <a:ext cx="5540153" cy="1844021"/>
          </a:xfrm>
        </p:spPr>
        <p:txBody>
          <a:bodyPr>
            <a:normAutofit/>
          </a:bodyPr>
          <a:lstStyle>
            <a:lvl1pPr>
              <a:defRPr sz="3000">
                <a:solidFill>
                  <a:schemeClr val="bg1"/>
                </a:solidFill>
              </a:defRPr>
            </a:lvl1pPr>
          </a:lstStyle>
          <a:p>
            <a:r>
              <a:rPr lang="sl-SI"/>
              <a:t>Uredite slog naslova matrice</a:t>
            </a:r>
            <a:endParaRPr lang="sl-SI" dirty="0"/>
          </a:p>
        </p:txBody>
      </p:sp>
      <p:sp>
        <p:nvSpPr>
          <p:cNvPr id="3" name="Podnaslov 2"/>
          <p:cNvSpPr>
            <a:spLocks noGrp="1"/>
          </p:cNvSpPr>
          <p:nvPr userDrawn="1">
            <p:ph type="subTitle" idx="1"/>
          </p:nvPr>
        </p:nvSpPr>
        <p:spPr>
          <a:xfrm>
            <a:off x="399998" y="2664296"/>
            <a:ext cx="5540154" cy="915566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sl-SI"/>
              <a:t>Uredite slog podnaslova matrice</a:t>
            </a:r>
            <a:endParaRPr lang="sl-SI" dirty="0"/>
          </a:p>
        </p:txBody>
      </p:sp>
      <p:grpSp>
        <p:nvGrpSpPr>
          <p:cNvPr id="98" name="Skupina 97"/>
          <p:cNvGrpSpPr/>
          <p:nvPr userDrawn="1"/>
        </p:nvGrpSpPr>
        <p:grpSpPr>
          <a:xfrm>
            <a:off x="7590784" y="4386085"/>
            <a:ext cx="1368000" cy="611187"/>
            <a:chOff x="7590784" y="4386085"/>
            <a:chExt cx="1368000" cy="611187"/>
          </a:xfrm>
        </p:grpSpPr>
        <p:grpSp>
          <p:nvGrpSpPr>
            <p:cNvPr id="99" name="Skupina 98"/>
            <p:cNvGrpSpPr/>
            <p:nvPr userDrawn="1"/>
          </p:nvGrpSpPr>
          <p:grpSpPr>
            <a:xfrm>
              <a:off x="7590784" y="4832340"/>
              <a:ext cx="1368000" cy="164932"/>
              <a:chOff x="7590784" y="4832340"/>
              <a:chExt cx="1368000" cy="164932"/>
            </a:xfrm>
            <a:solidFill>
              <a:srgbClr val="898989"/>
            </a:solidFill>
          </p:grpSpPr>
          <p:sp>
            <p:nvSpPr>
              <p:cNvPr id="110" name="Freeform 5"/>
              <p:cNvSpPr>
                <a:spLocks noEditPoints="1"/>
              </p:cNvSpPr>
              <p:nvPr/>
            </p:nvSpPr>
            <p:spPr bwMode="auto">
              <a:xfrm>
                <a:off x="7590784" y="4832340"/>
                <a:ext cx="92671" cy="131284"/>
              </a:xfrm>
              <a:custGeom>
                <a:avLst/>
                <a:gdLst>
                  <a:gd name="T0" fmla="*/ 23 w 94"/>
                  <a:gd name="T1" fmla="*/ 31 h 133"/>
                  <a:gd name="T2" fmla="*/ 94 w 94"/>
                  <a:gd name="T3" fmla="*/ 31 h 133"/>
                  <a:gd name="T4" fmla="*/ 94 w 94"/>
                  <a:gd name="T5" fmla="*/ 34 h 133"/>
                  <a:gd name="T6" fmla="*/ 18 w 94"/>
                  <a:gd name="T7" fmla="*/ 128 h 133"/>
                  <a:gd name="T8" fmla="*/ 30 w 94"/>
                  <a:gd name="T9" fmla="*/ 128 h 133"/>
                  <a:gd name="T10" fmla="*/ 57 w 94"/>
                  <a:gd name="T11" fmla="*/ 127 h 133"/>
                  <a:gd name="T12" fmla="*/ 70 w 94"/>
                  <a:gd name="T13" fmla="*/ 120 h 133"/>
                  <a:gd name="T14" fmla="*/ 79 w 94"/>
                  <a:gd name="T15" fmla="*/ 107 h 133"/>
                  <a:gd name="T16" fmla="*/ 82 w 94"/>
                  <a:gd name="T17" fmla="*/ 107 h 133"/>
                  <a:gd name="T18" fmla="*/ 73 w 94"/>
                  <a:gd name="T19" fmla="*/ 133 h 133"/>
                  <a:gd name="T20" fmla="*/ 0 w 94"/>
                  <a:gd name="T21" fmla="*/ 133 h 133"/>
                  <a:gd name="T22" fmla="*/ 0 w 94"/>
                  <a:gd name="T23" fmla="*/ 131 h 133"/>
                  <a:gd name="T24" fmla="*/ 76 w 94"/>
                  <a:gd name="T25" fmla="*/ 36 h 133"/>
                  <a:gd name="T26" fmla="*/ 54 w 94"/>
                  <a:gd name="T27" fmla="*/ 36 h 133"/>
                  <a:gd name="T28" fmla="*/ 35 w 94"/>
                  <a:gd name="T29" fmla="*/ 38 h 133"/>
                  <a:gd name="T30" fmla="*/ 25 w 94"/>
                  <a:gd name="T31" fmla="*/ 43 h 133"/>
                  <a:gd name="T32" fmla="*/ 18 w 94"/>
                  <a:gd name="T33" fmla="*/ 54 h 133"/>
                  <a:gd name="T34" fmla="*/ 16 w 94"/>
                  <a:gd name="T35" fmla="*/ 54 h 133"/>
                  <a:gd name="T36" fmla="*/ 23 w 94"/>
                  <a:gd name="T37" fmla="*/ 31 h 133"/>
                  <a:gd name="T38" fmla="*/ 50 w 94"/>
                  <a:gd name="T39" fmla="*/ 24 h 133"/>
                  <a:gd name="T40" fmla="*/ 45 w 94"/>
                  <a:gd name="T41" fmla="*/ 0 h 133"/>
                  <a:gd name="T42" fmla="*/ 46 w 94"/>
                  <a:gd name="T43" fmla="*/ 0 h 133"/>
                  <a:gd name="T44" fmla="*/ 59 w 94"/>
                  <a:gd name="T45" fmla="*/ 15 h 133"/>
                  <a:gd name="T46" fmla="*/ 83 w 94"/>
                  <a:gd name="T47" fmla="*/ 0 h 133"/>
                  <a:gd name="T48" fmla="*/ 85 w 94"/>
                  <a:gd name="T49" fmla="*/ 0 h 133"/>
                  <a:gd name="T50" fmla="*/ 62 w 94"/>
                  <a:gd name="T51" fmla="*/ 24 h 133"/>
                  <a:gd name="T52" fmla="*/ 50 w 94"/>
                  <a:gd name="T53" fmla="*/ 2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4" h="133">
                    <a:moveTo>
                      <a:pt x="23" y="31"/>
                    </a:moveTo>
                    <a:cubicBezTo>
                      <a:pt x="94" y="31"/>
                      <a:pt x="94" y="31"/>
                      <a:pt x="94" y="31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18" y="128"/>
                      <a:pt x="18" y="128"/>
                      <a:pt x="18" y="128"/>
                    </a:cubicBezTo>
                    <a:cubicBezTo>
                      <a:pt x="30" y="128"/>
                      <a:pt x="30" y="128"/>
                      <a:pt x="30" y="128"/>
                    </a:cubicBezTo>
                    <a:cubicBezTo>
                      <a:pt x="43" y="128"/>
                      <a:pt x="52" y="128"/>
                      <a:pt x="57" y="127"/>
                    </a:cubicBezTo>
                    <a:cubicBezTo>
                      <a:pt x="63" y="125"/>
                      <a:pt x="67" y="123"/>
                      <a:pt x="70" y="120"/>
                    </a:cubicBezTo>
                    <a:cubicBezTo>
                      <a:pt x="74" y="117"/>
                      <a:pt x="77" y="112"/>
                      <a:pt x="79" y="107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73" y="133"/>
                      <a:pt x="73" y="133"/>
                      <a:pt x="73" y="133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45" y="36"/>
                      <a:pt x="39" y="37"/>
                      <a:pt x="35" y="38"/>
                    </a:cubicBezTo>
                    <a:cubicBezTo>
                      <a:pt x="31" y="38"/>
                      <a:pt x="28" y="40"/>
                      <a:pt x="25" y="43"/>
                    </a:cubicBezTo>
                    <a:cubicBezTo>
                      <a:pt x="22" y="45"/>
                      <a:pt x="20" y="49"/>
                      <a:pt x="18" y="54"/>
                    </a:cubicBezTo>
                    <a:cubicBezTo>
                      <a:pt x="16" y="54"/>
                      <a:pt x="16" y="54"/>
                      <a:pt x="16" y="54"/>
                    </a:cubicBezTo>
                    <a:lnTo>
                      <a:pt x="23" y="31"/>
                    </a:lnTo>
                    <a:close/>
                    <a:moveTo>
                      <a:pt x="50" y="24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62" y="24"/>
                      <a:pt x="62" y="24"/>
                      <a:pt x="62" y="24"/>
                    </a:cubicBezTo>
                    <a:lnTo>
                      <a:pt x="5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11" name="Freeform 6"/>
              <p:cNvSpPr>
                <a:spLocks noEditPoints="1"/>
              </p:cNvSpPr>
              <p:nvPr/>
            </p:nvSpPr>
            <p:spPr bwMode="auto">
              <a:xfrm>
                <a:off x="7682352" y="4867091"/>
                <a:ext cx="34200" cy="98739"/>
              </a:xfrm>
              <a:custGeom>
                <a:avLst/>
                <a:gdLst>
                  <a:gd name="T0" fmla="*/ 29 w 35"/>
                  <a:gd name="T1" fmla="*/ 30 h 100"/>
                  <a:gd name="T2" fmla="*/ 14 w 35"/>
                  <a:gd name="T3" fmla="*/ 83 h 100"/>
                  <a:gd name="T4" fmla="*/ 12 w 35"/>
                  <a:gd name="T5" fmla="*/ 89 h 100"/>
                  <a:gd name="T6" fmla="*/ 13 w 35"/>
                  <a:gd name="T7" fmla="*/ 91 h 100"/>
                  <a:gd name="T8" fmla="*/ 15 w 35"/>
                  <a:gd name="T9" fmla="*/ 92 h 100"/>
                  <a:gd name="T10" fmla="*/ 17 w 35"/>
                  <a:gd name="T11" fmla="*/ 91 h 100"/>
                  <a:gd name="T12" fmla="*/ 26 w 35"/>
                  <a:gd name="T13" fmla="*/ 81 h 100"/>
                  <a:gd name="T14" fmla="*/ 29 w 35"/>
                  <a:gd name="T15" fmla="*/ 83 h 100"/>
                  <a:gd name="T16" fmla="*/ 16 w 35"/>
                  <a:gd name="T17" fmla="*/ 96 h 100"/>
                  <a:gd name="T18" fmla="*/ 7 w 35"/>
                  <a:gd name="T19" fmla="*/ 100 h 100"/>
                  <a:gd name="T20" fmla="*/ 2 w 35"/>
                  <a:gd name="T21" fmla="*/ 98 h 100"/>
                  <a:gd name="T22" fmla="*/ 0 w 35"/>
                  <a:gd name="T23" fmla="*/ 94 h 100"/>
                  <a:gd name="T24" fmla="*/ 2 w 35"/>
                  <a:gd name="T25" fmla="*/ 84 h 100"/>
                  <a:gd name="T26" fmla="*/ 11 w 35"/>
                  <a:gd name="T27" fmla="*/ 50 h 100"/>
                  <a:gd name="T28" fmla="*/ 14 w 35"/>
                  <a:gd name="T29" fmla="*/ 40 h 100"/>
                  <a:gd name="T30" fmla="*/ 13 w 35"/>
                  <a:gd name="T31" fmla="*/ 37 h 100"/>
                  <a:gd name="T32" fmla="*/ 9 w 35"/>
                  <a:gd name="T33" fmla="*/ 36 h 100"/>
                  <a:gd name="T34" fmla="*/ 2 w 35"/>
                  <a:gd name="T35" fmla="*/ 37 h 100"/>
                  <a:gd name="T36" fmla="*/ 2 w 35"/>
                  <a:gd name="T37" fmla="*/ 34 h 100"/>
                  <a:gd name="T38" fmla="*/ 29 w 35"/>
                  <a:gd name="T39" fmla="*/ 30 h 100"/>
                  <a:gd name="T40" fmla="*/ 28 w 35"/>
                  <a:gd name="T41" fmla="*/ 0 h 100"/>
                  <a:gd name="T42" fmla="*/ 33 w 35"/>
                  <a:gd name="T43" fmla="*/ 2 h 100"/>
                  <a:gd name="T44" fmla="*/ 35 w 35"/>
                  <a:gd name="T45" fmla="*/ 7 h 100"/>
                  <a:gd name="T46" fmla="*/ 33 w 35"/>
                  <a:gd name="T47" fmla="*/ 13 h 100"/>
                  <a:gd name="T48" fmla="*/ 28 w 35"/>
                  <a:gd name="T49" fmla="*/ 15 h 100"/>
                  <a:gd name="T50" fmla="*/ 22 w 35"/>
                  <a:gd name="T51" fmla="*/ 13 h 100"/>
                  <a:gd name="T52" fmla="*/ 20 w 35"/>
                  <a:gd name="T53" fmla="*/ 7 h 100"/>
                  <a:gd name="T54" fmla="*/ 22 w 35"/>
                  <a:gd name="T55" fmla="*/ 2 h 100"/>
                  <a:gd name="T56" fmla="*/ 28 w 35"/>
                  <a:gd name="T57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" h="100">
                    <a:moveTo>
                      <a:pt x="29" y="30"/>
                    </a:moveTo>
                    <a:cubicBezTo>
                      <a:pt x="14" y="83"/>
                      <a:pt x="14" y="83"/>
                      <a:pt x="14" y="83"/>
                    </a:cubicBezTo>
                    <a:cubicBezTo>
                      <a:pt x="13" y="86"/>
                      <a:pt x="12" y="89"/>
                      <a:pt x="12" y="89"/>
                    </a:cubicBezTo>
                    <a:cubicBezTo>
                      <a:pt x="12" y="90"/>
                      <a:pt x="12" y="91"/>
                      <a:pt x="13" y="91"/>
                    </a:cubicBezTo>
                    <a:cubicBezTo>
                      <a:pt x="13" y="92"/>
                      <a:pt x="14" y="92"/>
                      <a:pt x="15" y="92"/>
                    </a:cubicBezTo>
                    <a:cubicBezTo>
                      <a:pt x="15" y="92"/>
                      <a:pt x="16" y="92"/>
                      <a:pt x="17" y="91"/>
                    </a:cubicBezTo>
                    <a:cubicBezTo>
                      <a:pt x="20" y="89"/>
                      <a:pt x="23" y="85"/>
                      <a:pt x="26" y="81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5" y="88"/>
                      <a:pt x="21" y="93"/>
                      <a:pt x="16" y="96"/>
                    </a:cubicBezTo>
                    <a:cubicBezTo>
                      <a:pt x="13" y="99"/>
                      <a:pt x="10" y="100"/>
                      <a:pt x="7" y="100"/>
                    </a:cubicBezTo>
                    <a:cubicBezTo>
                      <a:pt x="5" y="100"/>
                      <a:pt x="3" y="100"/>
                      <a:pt x="2" y="98"/>
                    </a:cubicBezTo>
                    <a:cubicBezTo>
                      <a:pt x="0" y="97"/>
                      <a:pt x="0" y="96"/>
                      <a:pt x="0" y="94"/>
                    </a:cubicBezTo>
                    <a:cubicBezTo>
                      <a:pt x="0" y="92"/>
                      <a:pt x="0" y="89"/>
                      <a:pt x="2" y="84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3" y="45"/>
                      <a:pt x="14" y="41"/>
                      <a:pt x="14" y="40"/>
                    </a:cubicBezTo>
                    <a:cubicBezTo>
                      <a:pt x="14" y="39"/>
                      <a:pt x="13" y="38"/>
                      <a:pt x="13" y="37"/>
                    </a:cubicBezTo>
                    <a:cubicBezTo>
                      <a:pt x="12" y="37"/>
                      <a:pt x="11" y="36"/>
                      <a:pt x="9" y="36"/>
                    </a:cubicBezTo>
                    <a:cubicBezTo>
                      <a:pt x="8" y="36"/>
                      <a:pt x="6" y="37"/>
                      <a:pt x="2" y="37"/>
                    </a:cubicBezTo>
                    <a:cubicBezTo>
                      <a:pt x="2" y="34"/>
                      <a:pt x="2" y="34"/>
                      <a:pt x="2" y="34"/>
                    </a:cubicBezTo>
                    <a:lnTo>
                      <a:pt x="29" y="30"/>
                    </a:lnTo>
                    <a:close/>
                    <a:moveTo>
                      <a:pt x="28" y="0"/>
                    </a:moveTo>
                    <a:cubicBezTo>
                      <a:pt x="30" y="0"/>
                      <a:pt x="31" y="1"/>
                      <a:pt x="33" y="2"/>
                    </a:cubicBezTo>
                    <a:cubicBezTo>
                      <a:pt x="34" y="4"/>
                      <a:pt x="35" y="5"/>
                      <a:pt x="35" y="7"/>
                    </a:cubicBezTo>
                    <a:cubicBezTo>
                      <a:pt x="35" y="10"/>
                      <a:pt x="34" y="11"/>
                      <a:pt x="33" y="13"/>
                    </a:cubicBezTo>
                    <a:cubicBezTo>
                      <a:pt x="31" y="14"/>
                      <a:pt x="30" y="15"/>
                      <a:pt x="28" y="15"/>
                    </a:cubicBezTo>
                    <a:cubicBezTo>
                      <a:pt x="26" y="15"/>
                      <a:pt x="24" y="14"/>
                      <a:pt x="22" y="13"/>
                    </a:cubicBezTo>
                    <a:cubicBezTo>
                      <a:pt x="21" y="11"/>
                      <a:pt x="20" y="10"/>
                      <a:pt x="20" y="7"/>
                    </a:cubicBezTo>
                    <a:cubicBezTo>
                      <a:pt x="20" y="5"/>
                      <a:pt x="21" y="4"/>
                      <a:pt x="22" y="2"/>
                    </a:cubicBezTo>
                    <a:cubicBezTo>
                      <a:pt x="24" y="1"/>
                      <a:pt x="25" y="0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12" name="Freeform 7"/>
              <p:cNvSpPr>
                <a:spLocks/>
              </p:cNvSpPr>
              <p:nvPr/>
            </p:nvSpPr>
            <p:spPr bwMode="auto">
              <a:xfrm>
                <a:off x="7720965" y="4896327"/>
                <a:ext cx="63987" cy="69503"/>
              </a:xfrm>
              <a:custGeom>
                <a:avLst/>
                <a:gdLst>
                  <a:gd name="T0" fmla="*/ 0 w 65"/>
                  <a:gd name="T1" fmla="*/ 5 h 70"/>
                  <a:gd name="T2" fmla="*/ 22 w 65"/>
                  <a:gd name="T3" fmla="*/ 0 h 70"/>
                  <a:gd name="T4" fmla="*/ 26 w 65"/>
                  <a:gd name="T5" fmla="*/ 11 h 70"/>
                  <a:gd name="T6" fmla="*/ 29 w 65"/>
                  <a:gd name="T7" fmla="*/ 32 h 70"/>
                  <a:gd name="T8" fmla="*/ 31 w 65"/>
                  <a:gd name="T9" fmla="*/ 57 h 70"/>
                  <a:gd name="T10" fmla="*/ 42 w 65"/>
                  <a:gd name="T11" fmla="*/ 44 h 70"/>
                  <a:gd name="T12" fmla="*/ 54 w 65"/>
                  <a:gd name="T13" fmla="*/ 28 h 70"/>
                  <a:gd name="T14" fmla="*/ 57 w 65"/>
                  <a:gd name="T15" fmla="*/ 21 h 70"/>
                  <a:gd name="T16" fmla="*/ 58 w 65"/>
                  <a:gd name="T17" fmla="*/ 16 h 70"/>
                  <a:gd name="T18" fmla="*/ 54 w 65"/>
                  <a:gd name="T19" fmla="*/ 12 h 70"/>
                  <a:gd name="T20" fmla="*/ 51 w 65"/>
                  <a:gd name="T21" fmla="*/ 6 h 70"/>
                  <a:gd name="T22" fmla="*/ 53 w 65"/>
                  <a:gd name="T23" fmla="*/ 2 h 70"/>
                  <a:gd name="T24" fmla="*/ 57 w 65"/>
                  <a:gd name="T25" fmla="*/ 0 h 70"/>
                  <a:gd name="T26" fmla="*/ 63 w 65"/>
                  <a:gd name="T27" fmla="*/ 3 h 70"/>
                  <a:gd name="T28" fmla="*/ 65 w 65"/>
                  <a:gd name="T29" fmla="*/ 9 h 70"/>
                  <a:gd name="T30" fmla="*/ 64 w 65"/>
                  <a:gd name="T31" fmla="*/ 16 h 70"/>
                  <a:gd name="T32" fmla="*/ 57 w 65"/>
                  <a:gd name="T33" fmla="*/ 30 h 70"/>
                  <a:gd name="T34" fmla="*/ 40 w 65"/>
                  <a:gd name="T35" fmla="*/ 53 h 70"/>
                  <a:gd name="T36" fmla="*/ 23 w 65"/>
                  <a:gd name="T37" fmla="*/ 70 h 70"/>
                  <a:gd name="T38" fmla="*/ 20 w 65"/>
                  <a:gd name="T39" fmla="*/ 70 h 70"/>
                  <a:gd name="T40" fmla="*/ 12 w 65"/>
                  <a:gd name="T41" fmla="*/ 10 h 70"/>
                  <a:gd name="T42" fmla="*/ 6 w 65"/>
                  <a:gd name="T43" fmla="*/ 7 h 70"/>
                  <a:gd name="T44" fmla="*/ 1 w 65"/>
                  <a:gd name="T45" fmla="*/ 7 h 70"/>
                  <a:gd name="T46" fmla="*/ 0 w 65"/>
                  <a:gd name="T47" fmla="*/ 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5" h="70">
                    <a:moveTo>
                      <a:pt x="0" y="5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4" y="4"/>
                      <a:pt x="25" y="7"/>
                      <a:pt x="26" y="11"/>
                    </a:cubicBezTo>
                    <a:cubicBezTo>
                      <a:pt x="27" y="17"/>
                      <a:pt x="28" y="24"/>
                      <a:pt x="29" y="32"/>
                    </a:cubicBezTo>
                    <a:cubicBezTo>
                      <a:pt x="30" y="36"/>
                      <a:pt x="30" y="44"/>
                      <a:pt x="31" y="57"/>
                    </a:cubicBezTo>
                    <a:cubicBezTo>
                      <a:pt x="37" y="50"/>
                      <a:pt x="41" y="45"/>
                      <a:pt x="42" y="44"/>
                    </a:cubicBezTo>
                    <a:cubicBezTo>
                      <a:pt x="49" y="35"/>
                      <a:pt x="53" y="29"/>
                      <a:pt x="54" y="28"/>
                    </a:cubicBezTo>
                    <a:cubicBezTo>
                      <a:pt x="55" y="25"/>
                      <a:pt x="56" y="23"/>
                      <a:pt x="57" y="21"/>
                    </a:cubicBezTo>
                    <a:cubicBezTo>
                      <a:pt x="58" y="19"/>
                      <a:pt x="58" y="18"/>
                      <a:pt x="58" y="16"/>
                    </a:cubicBezTo>
                    <a:cubicBezTo>
                      <a:pt x="58" y="15"/>
                      <a:pt x="57" y="14"/>
                      <a:pt x="54" y="12"/>
                    </a:cubicBezTo>
                    <a:cubicBezTo>
                      <a:pt x="52" y="10"/>
                      <a:pt x="51" y="8"/>
                      <a:pt x="51" y="6"/>
                    </a:cubicBezTo>
                    <a:cubicBezTo>
                      <a:pt x="51" y="5"/>
                      <a:pt x="52" y="3"/>
                      <a:pt x="53" y="2"/>
                    </a:cubicBezTo>
                    <a:cubicBezTo>
                      <a:pt x="54" y="1"/>
                      <a:pt x="56" y="0"/>
                      <a:pt x="57" y="0"/>
                    </a:cubicBezTo>
                    <a:cubicBezTo>
                      <a:pt x="60" y="0"/>
                      <a:pt x="61" y="1"/>
                      <a:pt x="63" y="3"/>
                    </a:cubicBezTo>
                    <a:cubicBezTo>
                      <a:pt x="65" y="4"/>
                      <a:pt x="65" y="6"/>
                      <a:pt x="65" y="9"/>
                    </a:cubicBezTo>
                    <a:cubicBezTo>
                      <a:pt x="65" y="12"/>
                      <a:pt x="65" y="14"/>
                      <a:pt x="64" y="16"/>
                    </a:cubicBezTo>
                    <a:cubicBezTo>
                      <a:pt x="63" y="20"/>
                      <a:pt x="61" y="25"/>
                      <a:pt x="57" y="30"/>
                    </a:cubicBezTo>
                    <a:cubicBezTo>
                      <a:pt x="53" y="36"/>
                      <a:pt x="48" y="43"/>
                      <a:pt x="40" y="53"/>
                    </a:cubicBezTo>
                    <a:cubicBezTo>
                      <a:pt x="39" y="54"/>
                      <a:pt x="33" y="60"/>
                      <a:pt x="23" y="70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19" y="38"/>
                      <a:pt x="16" y="18"/>
                      <a:pt x="12" y="10"/>
                    </a:cubicBezTo>
                    <a:cubicBezTo>
                      <a:pt x="11" y="8"/>
                      <a:pt x="9" y="7"/>
                      <a:pt x="6" y="7"/>
                    </a:cubicBezTo>
                    <a:cubicBezTo>
                      <a:pt x="5" y="7"/>
                      <a:pt x="3" y="7"/>
                      <a:pt x="1" y="7"/>
                    </a:cubicBez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13" name="Freeform 8"/>
              <p:cNvSpPr>
                <a:spLocks noEditPoints="1"/>
              </p:cNvSpPr>
              <p:nvPr/>
            </p:nvSpPr>
            <p:spPr bwMode="auto">
              <a:xfrm>
                <a:off x="7790468" y="4896327"/>
                <a:ext cx="60126" cy="69503"/>
              </a:xfrm>
              <a:custGeom>
                <a:avLst/>
                <a:gdLst>
                  <a:gd name="T0" fmla="*/ 13 w 61"/>
                  <a:gd name="T1" fmla="*/ 40 h 70"/>
                  <a:gd name="T2" fmla="*/ 13 w 61"/>
                  <a:gd name="T3" fmla="*/ 46 h 70"/>
                  <a:gd name="T4" fmla="*/ 17 w 61"/>
                  <a:gd name="T5" fmla="*/ 58 h 70"/>
                  <a:gd name="T6" fmla="*/ 29 w 61"/>
                  <a:gd name="T7" fmla="*/ 62 h 70"/>
                  <a:gd name="T8" fmla="*/ 39 w 61"/>
                  <a:gd name="T9" fmla="*/ 60 h 70"/>
                  <a:gd name="T10" fmla="*/ 54 w 61"/>
                  <a:gd name="T11" fmla="*/ 50 h 70"/>
                  <a:gd name="T12" fmla="*/ 56 w 61"/>
                  <a:gd name="T13" fmla="*/ 52 h 70"/>
                  <a:gd name="T14" fmla="*/ 22 w 61"/>
                  <a:gd name="T15" fmla="*/ 70 h 70"/>
                  <a:gd name="T16" fmla="*/ 5 w 61"/>
                  <a:gd name="T17" fmla="*/ 63 h 70"/>
                  <a:gd name="T18" fmla="*/ 0 w 61"/>
                  <a:gd name="T19" fmla="*/ 48 h 70"/>
                  <a:gd name="T20" fmla="*/ 6 w 61"/>
                  <a:gd name="T21" fmla="*/ 25 h 70"/>
                  <a:gd name="T22" fmla="*/ 24 w 61"/>
                  <a:gd name="T23" fmla="*/ 6 h 70"/>
                  <a:gd name="T24" fmla="*/ 46 w 61"/>
                  <a:gd name="T25" fmla="*/ 0 h 70"/>
                  <a:gd name="T26" fmla="*/ 57 w 61"/>
                  <a:gd name="T27" fmla="*/ 3 h 70"/>
                  <a:gd name="T28" fmla="*/ 61 w 61"/>
                  <a:gd name="T29" fmla="*/ 11 h 70"/>
                  <a:gd name="T30" fmla="*/ 56 w 61"/>
                  <a:gd name="T31" fmla="*/ 23 h 70"/>
                  <a:gd name="T32" fmla="*/ 37 w 61"/>
                  <a:gd name="T33" fmla="*/ 35 h 70"/>
                  <a:gd name="T34" fmla="*/ 13 w 61"/>
                  <a:gd name="T35" fmla="*/ 40 h 70"/>
                  <a:gd name="T36" fmla="*/ 14 w 61"/>
                  <a:gd name="T37" fmla="*/ 36 h 70"/>
                  <a:gd name="T38" fmla="*/ 32 w 61"/>
                  <a:gd name="T39" fmla="*/ 32 h 70"/>
                  <a:gd name="T40" fmla="*/ 46 w 61"/>
                  <a:gd name="T41" fmla="*/ 22 h 70"/>
                  <a:gd name="T42" fmla="*/ 50 w 61"/>
                  <a:gd name="T43" fmla="*/ 11 h 70"/>
                  <a:gd name="T44" fmla="*/ 48 w 61"/>
                  <a:gd name="T45" fmla="*/ 6 h 70"/>
                  <a:gd name="T46" fmla="*/ 43 w 61"/>
                  <a:gd name="T47" fmla="*/ 4 h 70"/>
                  <a:gd name="T48" fmla="*/ 26 w 61"/>
                  <a:gd name="T49" fmla="*/ 12 h 70"/>
                  <a:gd name="T50" fmla="*/ 14 w 61"/>
                  <a:gd name="T51" fmla="*/ 3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1" h="70">
                    <a:moveTo>
                      <a:pt x="13" y="40"/>
                    </a:moveTo>
                    <a:cubicBezTo>
                      <a:pt x="13" y="42"/>
                      <a:pt x="13" y="44"/>
                      <a:pt x="13" y="46"/>
                    </a:cubicBezTo>
                    <a:cubicBezTo>
                      <a:pt x="13" y="51"/>
                      <a:pt x="14" y="54"/>
                      <a:pt x="17" y="58"/>
                    </a:cubicBezTo>
                    <a:cubicBezTo>
                      <a:pt x="21" y="61"/>
                      <a:pt x="24" y="62"/>
                      <a:pt x="29" y="62"/>
                    </a:cubicBezTo>
                    <a:cubicBezTo>
                      <a:pt x="33" y="62"/>
                      <a:pt x="36" y="62"/>
                      <a:pt x="39" y="60"/>
                    </a:cubicBezTo>
                    <a:cubicBezTo>
                      <a:pt x="43" y="59"/>
                      <a:pt x="48" y="55"/>
                      <a:pt x="54" y="50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44" y="64"/>
                      <a:pt x="33" y="70"/>
                      <a:pt x="22" y="70"/>
                    </a:cubicBezTo>
                    <a:cubicBezTo>
                      <a:pt x="14" y="70"/>
                      <a:pt x="9" y="68"/>
                      <a:pt x="5" y="63"/>
                    </a:cubicBezTo>
                    <a:cubicBezTo>
                      <a:pt x="1" y="59"/>
                      <a:pt x="0" y="53"/>
                      <a:pt x="0" y="48"/>
                    </a:cubicBezTo>
                    <a:cubicBezTo>
                      <a:pt x="0" y="40"/>
                      <a:pt x="2" y="33"/>
                      <a:pt x="6" y="25"/>
                    </a:cubicBezTo>
                    <a:cubicBezTo>
                      <a:pt x="11" y="17"/>
                      <a:pt x="17" y="11"/>
                      <a:pt x="24" y="6"/>
                    </a:cubicBezTo>
                    <a:cubicBezTo>
                      <a:pt x="31" y="2"/>
                      <a:pt x="38" y="0"/>
                      <a:pt x="46" y="0"/>
                    </a:cubicBezTo>
                    <a:cubicBezTo>
                      <a:pt x="51" y="0"/>
                      <a:pt x="55" y="1"/>
                      <a:pt x="57" y="3"/>
                    </a:cubicBezTo>
                    <a:cubicBezTo>
                      <a:pt x="60" y="5"/>
                      <a:pt x="61" y="8"/>
                      <a:pt x="61" y="11"/>
                    </a:cubicBezTo>
                    <a:cubicBezTo>
                      <a:pt x="61" y="15"/>
                      <a:pt x="60" y="19"/>
                      <a:pt x="56" y="23"/>
                    </a:cubicBezTo>
                    <a:cubicBezTo>
                      <a:pt x="52" y="28"/>
                      <a:pt x="45" y="32"/>
                      <a:pt x="37" y="35"/>
                    </a:cubicBezTo>
                    <a:cubicBezTo>
                      <a:pt x="31" y="37"/>
                      <a:pt x="23" y="39"/>
                      <a:pt x="13" y="40"/>
                    </a:cubicBezTo>
                    <a:close/>
                    <a:moveTo>
                      <a:pt x="14" y="36"/>
                    </a:moveTo>
                    <a:cubicBezTo>
                      <a:pt x="21" y="35"/>
                      <a:pt x="27" y="34"/>
                      <a:pt x="32" y="32"/>
                    </a:cubicBezTo>
                    <a:cubicBezTo>
                      <a:pt x="38" y="29"/>
                      <a:pt x="43" y="26"/>
                      <a:pt x="46" y="22"/>
                    </a:cubicBezTo>
                    <a:cubicBezTo>
                      <a:pt x="49" y="18"/>
                      <a:pt x="50" y="14"/>
                      <a:pt x="50" y="11"/>
                    </a:cubicBezTo>
                    <a:cubicBezTo>
                      <a:pt x="50" y="9"/>
                      <a:pt x="50" y="7"/>
                      <a:pt x="48" y="6"/>
                    </a:cubicBezTo>
                    <a:cubicBezTo>
                      <a:pt x="47" y="4"/>
                      <a:pt x="45" y="4"/>
                      <a:pt x="43" y="4"/>
                    </a:cubicBezTo>
                    <a:cubicBezTo>
                      <a:pt x="38" y="4"/>
                      <a:pt x="32" y="6"/>
                      <a:pt x="26" y="12"/>
                    </a:cubicBezTo>
                    <a:cubicBezTo>
                      <a:pt x="21" y="17"/>
                      <a:pt x="16" y="25"/>
                      <a:pt x="14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14" name="Freeform 9"/>
              <p:cNvSpPr>
                <a:spLocks/>
              </p:cNvSpPr>
              <p:nvPr/>
            </p:nvSpPr>
            <p:spPr bwMode="auto">
              <a:xfrm>
                <a:off x="7859971" y="4877572"/>
                <a:ext cx="39165" cy="88258"/>
              </a:xfrm>
              <a:custGeom>
                <a:avLst/>
                <a:gdLst>
                  <a:gd name="T0" fmla="*/ 34 w 40"/>
                  <a:gd name="T1" fmla="*/ 0 h 89"/>
                  <a:gd name="T2" fmla="*/ 28 w 40"/>
                  <a:gd name="T3" fmla="*/ 21 h 89"/>
                  <a:gd name="T4" fmla="*/ 40 w 40"/>
                  <a:gd name="T5" fmla="*/ 21 h 89"/>
                  <a:gd name="T6" fmla="*/ 38 w 40"/>
                  <a:gd name="T7" fmla="*/ 26 h 89"/>
                  <a:gd name="T8" fmla="*/ 27 w 40"/>
                  <a:gd name="T9" fmla="*/ 26 h 89"/>
                  <a:gd name="T10" fmla="*/ 14 w 40"/>
                  <a:gd name="T11" fmla="*/ 70 h 89"/>
                  <a:gd name="T12" fmla="*/ 11 w 40"/>
                  <a:gd name="T13" fmla="*/ 79 h 89"/>
                  <a:gd name="T14" fmla="*/ 12 w 40"/>
                  <a:gd name="T15" fmla="*/ 81 h 89"/>
                  <a:gd name="T16" fmla="*/ 13 w 40"/>
                  <a:gd name="T17" fmla="*/ 82 h 89"/>
                  <a:gd name="T18" fmla="*/ 18 w 40"/>
                  <a:gd name="T19" fmla="*/ 79 h 89"/>
                  <a:gd name="T20" fmla="*/ 27 w 40"/>
                  <a:gd name="T21" fmla="*/ 70 h 89"/>
                  <a:gd name="T22" fmla="*/ 29 w 40"/>
                  <a:gd name="T23" fmla="*/ 72 h 89"/>
                  <a:gd name="T24" fmla="*/ 16 w 40"/>
                  <a:gd name="T25" fmla="*/ 86 h 89"/>
                  <a:gd name="T26" fmla="*/ 7 w 40"/>
                  <a:gd name="T27" fmla="*/ 89 h 89"/>
                  <a:gd name="T28" fmla="*/ 2 w 40"/>
                  <a:gd name="T29" fmla="*/ 87 h 89"/>
                  <a:gd name="T30" fmla="*/ 0 w 40"/>
                  <a:gd name="T31" fmla="*/ 82 h 89"/>
                  <a:gd name="T32" fmla="*/ 2 w 40"/>
                  <a:gd name="T33" fmla="*/ 69 h 89"/>
                  <a:gd name="T34" fmla="*/ 15 w 40"/>
                  <a:gd name="T35" fmla="*/ 26 h 89"/>
                  <a:gd name="T36" fmla="*/ 3 w 40"/>
                  <a:gd name="T37" fmla="*/ 26 h 89"/>
                  <a:gd name="T38" fmla="*/ 4 w 40"/>
                  <a:gd name="T39" fmla="*/ 23 h 89"/>
                  <a:gd name="T40" fmla="*/ 18 w 40"/>
                  <a:gd name="T41" fmla="*/ 16 h 89"/>
                  <a:gd name="T42" fmla="*/ 30 w 40"/>
                  <a:gd name="T43" fmla="*/ 0 h 89"/>
                  <a:gd name="T44" fmla="*/ 34 w 40"/>
                  <a:gd name="T45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89">
                    <a:moveTo>
                      <a:pt x="34" y="0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2" y="75"/>
                      <a:pt x="11" y="78"/>
                      <a:pt x="11" y="79"/>
                    </a:cubicBezTo>
                    <a:cubicBezTo>
                      <a:pt x="11" y="80"/>
                      <a:pt x="12" y="81"/>
                      <a:pt x="12" y="81"/>
                    </a:cubicBezTo>
                    <a:cubicBezTo>
                      <a:pt x="12" y="82"/>
                      <a:pt x="13" y="82"/>
                      <a:pt x="13" y="82"/>
                    </a:cubicBezTo>
                    <a:cubicBezTo>
                      <a:pt x="15" y="82"/>
                      <a:pt x="16" y="81"/>
                      <a:pt x="18" y="79"/>
                    </a:cubicBezTo>
                    <a:cubicBezTo>
                      <a:pt x="20" y="78"/>
                      <a:pt x="22" y="75"/>
                      <a:pt x="27" y="70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24" y="79"/>
                      <a:pt x="20" y="84"/>
                      <a:pt x="16" y="86"/>
                    </a:cubicBezTo>
                    <a:cubicBezTo>
                      <a:pt x="13" y="88"/>
                      <a:pt x="10" y="89"/>
                      <a:pt x="7" y="89"/>
                    </a:cubicBezTo>
                    <a:cubicBezTo>
                      <a:pt x="5" y="89"/>
                      <a:pt x="3" y="88"/>
                      <a:pt x="2" y="87"/>
                    </a:cubicBezTo>
                    <a:cubicBezTo>
                      <a:pt x="0" y="86"/>
                      <a:pt x="0" y="84"/>
                      <a:pt x="0" y="82"/>
                    </a:cubicBezTo>
                    <a:cubicBezTo>
                      <a:pt x="0" y="79"/>
                      <a:pt x="1" y="75"/>
                      <a:pt x="2" y="69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10" y="21"/>
                      <a:pt x="14" y="19"/>
                      <a:pt x="18" y="16"/>
                    </a:cubicBezTo>
                    <a:cubicBezTo>
                      <a:pt x="22" y="13"/>
                      <a:pt x="26" y="8"/>
                      <a:pt x="30" y="0"/>
                    </a:cubicBezTo>
                    <a:lnTo>
                      <a:pt x="3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15" name="Freeform 10"/>
              <p:cNvSpPr>
                <a:spLocks noEditPoints="1"/>
              </p:cNvSpPr>
              <p:nvPr/>
            </p:nvSpPr>
            <p:spPr bwMode="auto">
              <a:xfrm>
                <a:off x="7901894" y="4867091"/>
                <a:ext cx="35855" cy="98739"/>
              </a:xfrm>
              <a:custGeom>
                <a:avLst/>
                <a:gdLst>
                  <a:gd name="T0" fmla="*/ 29 w 36"/>
                  <a:gd name="T1" fmla="*/ 30 h 100"/>
                  <a:gd name="T2" fmla="*/ 14 w 36"/>
                  <a:gd name="T3" fmla="*/ 83 h 100"/>
                  <a:gd name="T4" fmla="*/ 13 w 36"/>
                  <a:gd name="T5" fmla="*/ 89 h 100"/>
                  <a:gd name="T6" fmla="*/ 13 w 36"/>
                  <a:gd name="T7" fmla="*/ 91 h 100"/>
                  <a:gd name="T8" fmla="*/ 15 w 36"/>
                  <a:gd name="T9" fmla="*/ 92 h 100"/>
                  <a:gd name="T10" fmla="*/ 18 w 36"/>
                  <a:gd name="T11" fmla="*/ 91 h 100"/>
                  <a:gd name="T12" fmla="*/ 26 w 36"/>
                  <a:gd name="T13" fmla="*/ 81 h 100"/>
                  <a:gd name="T14" fmla="*/ 29 w 36"/>
                  <a:gd name="T15" fmla="*/ 83 h 100"/>
                  <a:gd name="T16" fmla="*/ 17 w 36"/>
                  <a:gd name="T17" fmla="*/ 96 h 100"/>
                  <a:gd name="T18" fmla="*/ 7 w 36"/>
                  <a:gd name="T19" fmla="*/ 100 h 100"/>
                  <a:gd name="T20" fmla="*/ 2 w 36"/>
                  <a:gd name="T21" fmla="*/ 98 h 100"/>
                  <a:gd name="T22" fmla="*/ 0 w 36"/>
                  <a:gd name="T23" fmla="*/ 94 h 100"/>
                  <a:gd name="T24" fmla="*/ 2 w 36"/>
                  <a:gd name="T25" fmla="*/ 84 h 100"/>
                  <a:gd name="T26" fmla="*/ 12 w 36"/>
                  <a:gd name="T27" fmla="*/ 50 h 100"/>
                  <a:gd name="T28" fmla="*/ 14 w 36"/>
                  <a:gd name="T29" fmla="*/ 40 h 100"/>
                  <a:gd name="T30" fmla="*/ 13 w 36"/>
                  <a:gd name="T31" fmla="*/ 37 h 100"/>
                  <a:gd name="T32" fmla="*/ 10 w 36"/>
                  <a:gd name="T33" fmla="*/ 36 h 100"/>
                  <a:gd name="T34" fmla="*/ 3 w 36"/>
                  <a:gd name="T35" fmla="*/ 37 h 100"/>
                  <a:gd name="T36" fmla="*/ 3 w 36"/>
                  <a:gd name="T37" fmla="*/ 34 h 100"/>
                  <a:gd name="T38" fmla="*/ 29 w 36"/>
                  <a:gd name="T39" fmla="*/ 30 h 100"/>
                  <a:gd name="T40" fmla="*/ 28 w 36"/>
                  <a:gd name="T41" fmla="*/ 0 h 100"/>
                  <a:gd name="T42" fmla="*/ 33 w 36"/>
                  <a:gd name="T43" fmla="*/ 2 h 100"/>
                  <a:gd name="T44" fmla="*/ 36 w 36"/>
                  <a:gd name="T45" fmla="*/ 7 h 100"/>
                  <a:gd name="T46" fmla="*/ 33 w 36"/>
                  <a:gd name="T47" fmla="*/ 13 h 100"/>
                  <a:gd name="T48" fmla="*/ 28 w 36"/>
                  <a:gd name="T49" fmla="*/ 15 h 100"/>
                  <a:gd name="T50" fmla="*/ 23 w 36"/>
                  <a:gd name="T51" fmla="*/ 13 h 100"/>
                  <a:gd name="T52" fmla="*/ 20 w 36"/>
                  <a:gd name="T53" fmla="*/ 7 h 100"/>
                  <a:gd name="T54" fmla="*/ 23 w 36"/>
                  <a:gd name="T55" fmla="*/ 2 h 100"/>
                  <a:gd name="T56" fmla="*/ 28 w 36"/>
                  <a:gd name="T57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6" h="100">
                    <a:moveTo>
                      <a:pt x="29" y="30"/>
                    </a:moveTo>
                    <a:cubicBezTo>
                      <a:pt x="14" y="83"/>
                      <a:pt x="14" y="83"/>
                      <a:pt x="14" y="83"/>
                    </a:cubicBezTo>
                    <a:cubicBezTo>
                      <a:pt x="13" y="86"/>
                      <a:pt x="13" y="89"/>
                      <a:pt x="13" y="89"/>
                    </a:cubicBezTo>
                    <a:cubicBezTo>
                      <a:pt x="13" y="90"/>
                      <a:pt x="13" y="91"/>
                      <a:pt x="13" y="91"/>
                    </a:cubicBezTo>
                    <a:cubicBezTo>
                      <a:pt x="14" y="92"/>
                      <a:pt x="14" y="92"/>
                      <a:pt x="15" y="92"/>
                    </a:cubicBezTo>
                    <a:cubicBezTo>
                      <a:pt x="16" y="92"/>
                      <a:pt x="17" y="92"/>
                      <a:pt x="18" y="91"/>
                    </a:cubicBezTo>
                    <a:cubicBezTo>
                      <a:pt x="21" y="89"/>
                      <a:pt x="23" y="85"/>
                      <a:pt x="26" y="81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6" y="88"/>
                      <a:pt x="22" y="93"/>
                      <a:pt x="17" y="96"/>
                    </a:cubicBezTo>
                    <a:cubicBezTo>
                      <a:pt x="14" y="99"/>
                      <a:pt x="10" y="100"/>
                      <a:pt x="7" y="100"/>
                    </a:cubicBezTo>
                    <a:cubicBezTo>
                      <a:pt x="5" y="100"/>
                      <a:pt x="3" y="100"/>
                      <a:pt x="2" y="98"/>
                    </a:cubicBezTo>
                    <a:cubicBezTo>
                      <a:pt x="1" y="97"/>
                      <a:pt x="0" y="96"/>
                      <a:pt x="0" y="94"/>
                    </a:cubicBezTo>
                    <a:cubicBezTo>
                      <a:pt x="0" y="92"/>
                      <a:pt x="1" y="89"/>
                      <a:pt x="2" y="84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3" y="45"/>
                      <a:pt x="14" y="41"/>
                      <a:pt x="14" y="40"/>
                    </a:cubicBezTo>
                    <a:cubicBezTo>
                      <a:pt x="14" y="39"/>
                      <a:pt x="14" y="38"/>
                      <a:pt x="13" y="37"/>
                    </a:cubicBezTo>
                    <a:cubicBezTo>
                      <a:pt x="12" y="37"/>
                      <a:pt x="11" y="36"/>
                      <a:pt x="10" y="36"/>
                    </a:cubicBezTo>
                    <a:cubicBezTo>
                      <a:pt x="9" y="36"/>
                      <a:pt x="6" y="37"/>
                      <a:pt x="3" y="37"/>
                    </a:cubicBezTo>
                    <a:cubicBezTo>
                      <a:pt x="3" y="34"/>
                      <a:pt x="3" y="34"/>
                      <a:pt x="3" y="34"/>
                    </a:cubicBezTo>
                    <a:lnTo>
                      <a:pt x="29" y="30"/>
                    </a:lnTo>
                    <a:close/>
                    <a:moveTo>
                      <a:pt x="28" y="0"/>
                    </a:moveTo>
                    <a:cubicBezTo>
                      <a:pt x="30" y="0"/>
                      <a:pt x="32" y="1"/>
                      <a:pt x="33" y="2"/>
                    </a:cubicBezTo>
                    <a:cubicBezTo>
                      <a:pt x="35" y="4"/>
                      <a:pt x="36" y="5"/>
                      <a:pt x="36" y="7"/>
                    </a:cubicBezTo>
                    <a:cubicBezTo>
                      <a:pt x="36" y="10"/>
                      <a:pt x="35" y="11"/>
                      <a:pt x="33" y="13"/>
                    </a:cubicBezTo>
                    <a:cubicBezTo>
                      <a:pt x="32" y="14"/>
                      <a:pt x="30" y="15"/>
                      <a:pt x="28" y="15"/>
                    </a:cubicBezTo>
                    <a:cubicBezTo>
                      <a:pt x="26" y="15"/>
                      <a:pt x="24" y="14"/>
                      <a:pt x="23" y="13"/>
                    </a:cubicBezTo>
                    <a:cubicBezTo>
                      <a:pt x="21" y="11"/>
                      <a:pt x="20" y="10"/>
                      <a:pt x="20" y="7"/>
                    </a:cubicBezTo>
                    <a:cubicBezTo>
                      <a:pt x="20" y="5"/>
                      <a:pt x="21" y="4"/>
                      <a:pt x="23" y="2"/>
                    </a:cubicBezTo>
                    <a:cubicBezTo>
                      <a:pt x="24" y="1"/>
                      <a:pt x="26" y="0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16" name="Freeform 11"/>
              <p:cNvSpPr>
                <a:spLocks/>
              </p:cNvSpPr>
              <p:nvPr/>
            </p:nvSpPr>
            <p:spPr bwMode="auto">
              <a:xfrm>
                <a:off x="7971949" y="4898533"/>
                <a:ext cx="63987" cy="65090"/>
              </a:xfrm>
              <a:custGeom>
                <a:avLst/>
                <a:gdLst>
                  <a:gd name="T0" fmla="*/ 17 w 65"/>
                  <a:gd name="T1" fmla="*/ 0 h 66"/>
                  <a:gd name="T2" fmla="*/ 65 w 65"/>
                  <a:gd name="T3" fmla="*/ 0 h 66"/>
                  <a:gd name="T4" fmla="*/ 65 w 65"/>
                  <a:gd name="T5" fmla="*/ 2 h 66"/>
                  <a:gd name="T6" fmla="*/ 13 w 65"/>
                  <a:gd name="T7" fmla="*/ 56 h 66"/>
                  <a:gd name="T8" fmla="*/ 35 w 65"/>
                  <a:gd name="T9" fmla="*/ 56 h 66"/>
                  <a:gd name="T10" fmla="*/ 45 w 65"/>
                  <a:gd name="T11" fmla="*/ 55 h 66"/>
                  <a:gd name="T12" fmla="*/ 49 w 65"/>
                  <a:gd name="T13" fmla="*/ 53 h 66"/>
                  <a:gd name="T14" fmla="*/ 53 w 65"/>
                  <a:gd name="T15" fmla="*/ 46 h 66"/>
                  <a:gd name="T16" fmla="*/ 56 w 65"/>
                  <a:gd name="T17" fmla="*/ 46 h 66"/>
                  <a:gd name="T18" fmla="*/ 49 w 65"/>
                  <a:gd name="T19" fmla="*/ 66 h 66"/>
                  <a:gd name="T20" fmla="*/ 0 w 65"/>
                  <a:gd name="T21" fmla="*/ 66 h 66"/>
                  <a:gd name="T22" fmla="*/ 0 w 65"/>
                  <a:gd name="T23" fmla="*/ 64 h 66"/>
                  <a:gd name="T24" fmla="*/ 52 w 65"/>
                  <a:gd name="T25" fmla="*/ 10 h 66"/>
                  <a:gd name="T26" fmla="*/ 30 w 65"/>
                  <a:gd name="T27" fmla="*/ 10 h 66"/>
                  <a:gd name="T28" fmla="*/ 22 w 65"/>
                  <a:gd name="T29" fmla="*/ 10 h 66"/>
                  <a:gd name="T30" fmla="*/ 18 w 65"/>
                  <a:gd name="T31" fmla="*/ 12 h 66"/>
                  <a:gd name="T32" fmla="*/ 14 w 65"/>
                  <a:gd name="T33" fmla="*/ 19 h 66"/>
                  <a:gd name="T34" fmla="*/ 11 w 65"/>
                  <a:gd name="T35" fmla="*/ 19 h 66"/>
                  <a:gd name="T36" fmla="*/ 17 w 65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" h="66">
                    <a:moveTo>
                      <a:pt x="17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40" y="56"/>
                      <a:pt x="44" y="56"/>
                      <a:pt x="45" y="55"/>
                    </a:cubicBezTo>
                    <a:cubicBezTo>
                      <a:pt x="46" y="55"/>
                      <a:pt x="48" y="54"/>
                      <a:pt x="49" y="53"/>
                    </a:cubicBezTo>
                    <a:cubicBezTo>
                      <a:pt x="50" y="52"/>
                      <a:pt x="51" y="49"/>
                      <a:pt x="53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6" y="10"/>
                      <a:pt x="23" y="10"/>
                      <a:pt x="22" y="10"/>
                    </a:cubicBezTo>
                    <a:cubicBezTo>
                      <a:pt x="21" y="10"/>
                      <a:pt x="19" y="11"/>
                      <a:pt x="18" y="12"/>
                    </a:cubicBezTo>
                    <a:cubicBezTo>
                      <a:pt x="16" y="14"/>
                      <a:pt x="15" y="16"/>
                      <a:pt x="14" y="19"/>
                    </a:cubicBezTo>
                    <a:cubicBezTo>
                      <a:pt x="11" y="19"/>
                      <a:pt x="11" y="19"/>
                      <a:pt x="11" y="19"/>
                    </a:cubicBez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17" name="Freeform 12"/>
              <p:cNvSpPr>
                <a:spLocks noEditPoints="1"/>
              </p:cNvSpPr>
              <p:nvPr/>
            </p:nvSpPr>
            <p:spPr bwMode="auto">
              <a:xfrm>
                <a:off x="8038142" y="4857714"/>
                <a:ext cx="79984" cy="108116"/>
              </a:xfrm>
              <a:custGeom>
                <a:avLst/>
                <a:gdLst>
                  <a:gd name="T0" fmla="*/ 81 w 81"/>
                  <a:gd name="T1" fmla="*/ 0 h 109"/>
                  <a:gd name="T2" fmla="*/ 55 w 81"/>
                  <a:gd name="T3" fmla="*/ 89 h 109"/>
                  <a:gd name="T4" fmla="*/ 53 w 81"/>
                  <a:gd name="T5" fmla="*/ 99 h 109"/>
                  <a:gd name="T6" fmla="*/ 54 w 81"/>
                  <a:gd name="T7" fmla="*/ 100 h 109"/>
                  <a:gd name="T8" fmla="*/ 55 w 81"/>
                  <a:gd name="T9" fmla="*/ 101 h 109"/>
                  <a:gd name="T10" fmla="*/ 57 w 81"/>
                  <a:gd name="T11" fmla="*/ 100 h 109"/>
                  <a:gd name="T12" fmla="*/ 66 w 81"/>
                  <a:gd name="T13" fmla="*/ 91 h 109"/>
                  <a:gd name="T14" fmla="*/ 69 w 81"/>
                  <a:gd name="T15" fmla="*/ 92 h 109"/>
                  <a:gd name="T16" fmla="*/ 58 w 81"/>
                  <a:gd name="T17" fmla="*/ 104 h 109"/>
                  <a:gd name="T18" fmla="*/ 47 w 81"/>
                  <a:gd name="T19" fmla="*/ 109 h 109"/>
                  <a:gd name="T20" fmla="*/ 43 w 81"/>
                  <a:gd name="T21" fmla="*/ 107 h 109"/>
                  <a:gd name="T22" fmla="*/ 41 w 81"/>
                  <a:gd name="T23" fmla="*/ 102 h 109"/>
                  <a:gd name="T24" fmla="*/ 43 w 81"/>
                  <a:gd name="T25" fmla="*/ 91 h 109"/>
                  <a:gd name="T26" fmla="*/ 46 w 81"/>
                  <a:gd name="T27" fmla="*/ 81 h 109"/>
                  <a:gd name="T28" fmla="*/ 26 w 81"/>
                  <a:gd name="T29" fmla="*/ 105 h 109"/>
                  <a:gd name="T30" fmla="*/ 15 w 81"/>
                  <a:gd name="T31" fmla="*/ 109 h 109"/>
                  <a:gd name="T32" fmla="*/ 5 w 81"/>
                  <a:gd name="T33" fmla="*/ 104 h 109"/>
                  <a:gd name="T34" fmla="*/ 0 w 81"/>
                  <a:gd name="T35" fmla="*/ 90 h 109"/>
                  <a:gd name="T36" fmla="*/ 8 w 81"/>
                  <a:gd name="T37" fmla="*/ 66 h 109"/>
                  <a:gd name="T38" fmla="*/ 26 w 81"/>
                  <a:gd name="T39" fmla="*/ 45 h 109"/>
                  <a:gd name="T40" fmla="*/ 44 w 81"/>
                  <a:gd name="T41" fmla="*/ 39 h 109"/>
                  <a:gd name="T42" fmla="*/ 51 w 81"/>
                  <a:gd name="T43" fmla="*/ 41 h 109"/>
                  <a:gd name="T44" fmla="*/ 56 w 81"/>
                  <a:gd name="T45" fmla="*/ 46 h 109"/>
                  <a:gd name="T46" fmla="*/ 64 w 81"/>
                  <a:gd name="T47" fmla="*/ 20 h 109"/>
                  <a:gd name="T48" fmla="*/ 65 w 81"/>
                  <a:gd name="T49" fmla="*/ 15 h 109"/>
                  <a:gd name="T50" fmla="*/ 66 w 81"/>
                  <a:gd name="T51" fmla="*/ 10 h 109"/>
                  <a:gd name="T52" fmla="*/ 65 w 81"/>
                  <a:gd name="T53" fmla="*/ 8 h 109"/>
                  <a:gd name="T54" fmla="*/ 61 w 81"/>
                  <a:gd name="T55" fmla="*/ 6 h 109"/>
                  <a:gd name="T56" fmla="*/ 55 w 81"/>
                  <a:gd name="T57" fmla="*/ 7 h 109"/>
                  <a:gd name="T58" fmla="*/ 55 w 81"/>
                  <a:gd name="T59" fmla="*/ 4 h 109"/>
                  <a:gd name="T60" fmla="*/ 81 w 81"/>
                  <a:gd name="T61" fmla="*/ 0 h 109"/>
                  <a:gd name="T62" fmla="*/ 53 w 81"/>
                  <a:gd name="T63" fmla="*/ 54 h 109"/>
                  <a:gd name="T64" fmla="*/ 50 w 81"/>
                  <a:gd name="T65" fmla="*/ 46 h 109"/>
                  <a:gd name="T66" fmla="*/ 43 w 81"/>
                  <a:gd name="T67" fmla="*/ 43 h 109"/>
                  <a:gd name="T68" fmla="*/ 23 w 81"/>
                  <a:gd name="T69" fmla="*/ 59 h 109"/>
                  <a:gd name="T70" fmla="*/ 13 w 81"/>
                  <a:gd name="T71" fmla="*/ 89 h 109"/>
                  <a:gd name="T72" fmla="*/ 16 w 81"/>
                  <a:gd name="T73" fmla="*/ 97 h 109"/>
                  <a:gd name="T74" fmla="*/ 21 w 81"/>
                  <a:gd name="T75" fmla="*/ 100 h 109"/>
                  <a:gd name="T76" fmla="*/ 41 w 81"/>
                  <a:gd name="T77" fmla="*/ 83 h 109"/>
                  <a:gd name="T78" fmla="*/ 53 w 81"/>
                  <a:gd name="T79" fmla="*/ 5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1" h="109">
                    <a:moveTo>
                      <a:pt x="81" y="0"/>
                    </a:moveTo>
                    <a:cubicBezTo>
                      <a:pt x="55" y="89"/>
                      <a:pt x="55" y="89"/>
                      <a:pt x="55" y="89"/>
                    </a:cubicBezTo>
                    <a:cubicBezTo>
                      <a:pt x="54" y="94"/>
                      <a:pt x="53" y="97"/>
                      <a:pt x="53" y="99"/>
                    </a:cubicBezTo>
                    <a:cubicBezTo>
                      <a:pt x="53" y="99"/>
                      <a:pt x="53" y="100"/>
                      <a:pt x="54" y="100"/>
                    </a:cubicBezTo>
                    <a:cubicBezTo>
                      <a:pt x="54" y="100"/>
                      <a:pt x="55" y="101"/>
                      <a:pt x="55" y="101"/>
                    </a:cubicBezTo>
                    <a:cubicBezTo>
                      <a:pt x="56" y="101"/>
                      <a:pt x="56" y="100"/>
                      <a:pt x="57" y="100"/>
                    </a:cubicBezTo>
                    <a:cubicBezTo>
                      <a:pt x="59" y="98"/>
                      <a:pt x="62" y="95"/>
                      <a:pt x="66" y="91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5" y="97"/>
                      <a:pt x="61" y="101"/>
                      <a:pt x="58" y="104"/>
                    </a:cubicBezTo>
                    <a:cubicBezTo>
                      <a:pt x="54" y="108"/>
                      <a:pt x="50" y="109"/>
                      <a:pt x="47" y="109"/>
                    </a:cubicBezTo>
                    <a:cubicBezTo>
                      <a:pt x="45" y="109"/>
                      <a:pt x="44" y="109"/>
                      <a:pt x="43" y="107"/>
                    </a:cubicBezTo>
                    <a:cubicBezTo>
                      <a:pt x="42" y="106"/>
                      <a:pt x="41" y="104"/>
                      <a:pt x="41" y="102"/>
                    </a:cubicBezTo>
                    <a:cubicBezTo>
                      <a:pt x="41" y="99"/>
                      <a:pt x="42" y="95"/>
                      <a:pt x="43" y="91"/>
                    </a:cubicBezTo>
                    <a:cubicBezTo>
                      <a:pt x="46" y="81"/>
                      <a:pt x="46" y="81"/>
                      <a:pt x="46" y="81"/>
                    </a:cubicBezTo>
                    <a:cubicBezTo>
                      <a:pt x="39" y="93"/>
                      <a:pt x="32" y="100"/>
                      <a:pt x="26" y="105"/>
                    </a:cubicBezTo>
                    <a:cubicBezTo>
                      <a:pt x="22" y="108"/>
                      <a:pt x="18" y="109"/>
                      <a:pt x="15" y="109"/>
                    </a:cubicBezTo>
                    <a:cubicBezTo>
                      <a:pt x="11" y="109"/>
                      <a:pt x="7" y="107"/>
                      <a:pt x="5" y="104"/>
                    </a:cubicBezTo>
                    <a:cubicBezTo>
                      <a:pt x="2" y="101"/>
                      <a:pt x="0" y="96"/>
                      <a:pt x="0" y="90"/>
                    </a:cubicBezTo>
                    <a:cubicBezTo>
                      <a:pt x="0" y="83"/>
                      <a:pt x="3" y="75"/>
                      <a:pt x="8" y="66"/>
                    </a:cubicBezTo>
                    <a:cubicBezTo>
                      <a:pt x="12" y="58"/>
                      <a:pt x="19" y="51"/>
                      <a:pt x="26" y="45"/>
                    </a:cubicBezTo>
                    <a:cubicBezTo>
                      <a:pt x="33" y="41"/>
                      <a:pt x="38" y="39"/>
                      <a:pt x="44" y="39"/>
                    </a:cubicBezTo>
                    <a:cubicBezTo>
                      <a:pt x="46" y="39"/>
                      <a:pt x="49" y="39"/>
                      <a:pt x="51" y="41"/>
                    </a:cubicBezTo>
                    <a:cubicBezTo>
                      <a:pt x="53" y="42"/>
                      <a:pt x="55" y="44"/>
                      <a:pt x="56" y="46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18"/>
                      <a:pt x="65" y="16"/>
                      <a:pt x="65" y="15"/>
                    </a:cubicBezTo>
                    <a:cubicBezTo>
                      <a:pt x="66" y="13"/>
                      <a:pt x="66" y="12"/>
                      <a:pt x="66" y="10"/>
                    </a:cubicBezTo>
                    <a:cubicBezTo>
                      <a:pt x="66" y="9"/>
                      <a:pt x="66" y="8"/>
                      <a:pt x="65" y="8"/>
                    </a:cubicBezTo>
                    <a:cubicBezTo>
                      <a:pt x="64" y="7"/>
                      <a:pt x="63" y="6"/>
                      <a:pt x="61" y="6"/>
                    </a:cubicBezTo>
                    <a:cubicBezTo>
                      <a:pt x="60" y="6"/>
                      <a:pt x="58" y="7"/>
                      <a:pt x="55" y="7"/>
                    </a:cubicBezTo>
                    <a:cubicBezTo>
                      <a:pt x="55" y="4"/>
                      <a:pt x="55" y="4"/>
                      <a:pt x="55" y="4"/>
                    </a:cubicBezTo>
                    <a:lnTo>
                      <a:pt x="81" y="0"/>
                    </a:lnTo>
                    <a:close/>
                    <a:moveTo>
                      <a:pt x="53" y="54"/>
                    </a:moveTo>
                    <a:cubicBezTo>
                      <a:pt x="53" y="50"/>
                      <a:pt x="52" y="48"/>
                      <a:pt x="50" y="46"/>
                    </a:cubicBezTo>
                    <a:cubicBezTo>
                      <a:pt x="48" y="44"/>
                      <a:pt x="46" y="43"/>
                      <a:pt x="43" y="43"/>
                    </a:cubicBezTo>
                    <a:cubicBezTo>
                      <a:pt x="37" y="43"/>
                      <a:pt x="30" y="48"/>
                      <a:pt x="23" y="59"/>
                    </a:cubicBezTo>
                    <a:cubicBezTo>
                      <a:pt x="16" y="69"/>
                      <a:pt x="13" y="79"/>
                      <a:pt x="13" y="89"/>
                    </a:cubicBezTo>
                    <a:cubicBezTo>
                      <a:pt x="13" y="92"/>
                      <a:pt x="14" y="95"/>
                      <a:pt x="16" y="97"/>
                    </a:cubicBezTo>
                    <a:cubicBezTo>
                      <a:pt x="17" y="99"/>
                      <a:pt x="19" y="100"/>
                      <a:pt x="21" y="100"/>
                    </a:cubicBezTo>
                    <a:cubicBezTo>
                      <a:pt x="27" y="100"/>
                      <a:pt x="33" y="95"/>
                      <a:pt x="41" y="83"/>
                    </a:cubicBezTo>
                    <a:cubicBezTo>
                      <a:pt x="49" y="72"/>
                      <a:pt x="53" y="62"/>
                      <a:pt x="53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18" name="Freeform 13"/>
              <p:cNvSpPr>
                <a:spLocks/>
              </p:cNvSpPr>
              <p:nvPr/>
            </p:nvSpPr>
            <p:spPr bwMode="auto">
              <a:xfrm>
                <a:off x="8114816" y="4896327"/>
                <a:ext cx="58471" cy="67297"/>
              </a:xfrm>
              <a:custGeom>
                <a:avLst/>
                <a:gdLst>
                  <a:gd name="T0" fmla="*/ 5 w 59"/>
                  <a:gd name="T1" fmla="*/ 4 h 68"/>
                  <a:gd name="T2" fmla="*/ 31 w 59"/>
                  <a:gd name="T3" fmla="*/ 0 h 68"/>
                  <a:gd name="T4" fmla="*/ 20 w 59"/>
                  <a:gd name="T5" fmla="*/ 37 h 68"/>
                  <a:gd name="T6" fmla="*/ 44 w 59"/>
                  <a:gd name="T7" fmla="*/ 5 h 68"/>
                  <a:gd name="T8" fmla="*/ 54 w 59"/>
                  <a:gd name="T9" fmla="*/ 0 h 68"/>
                  <a:gd name="T10" fmla="*/ 58 w 59"/>
                  <a:gd name="T11" fmla="*/ 1 h 68"/>
                  <a:gd name="T12" fmla="*/ 59 w 59"/>
                  <a:gd name="T13" fmla="*/ 6 h 68"/>
                  <a:gd name="T14" fmla="*/ 57 w 59"/>
                  <a:gd name="T15" fmla="*/ 15 h 68"/>
                  <a:gd name="T16" fmla="*/ 52 w 59"/>
                  <a:gd name="T17" fmla="*/ 19 h 68"/>
                  <a:gd name="T18" fmla="*/ 49 w 59"/>
                  <a:gd name="T19" fmla="*/ 17 h 68"/>
                  <a:gd name="T20" fmla="*/ 47 w 59"/>
                  <a:gd name="T21" fmla="*/ 14 h 68"/>
                  <a:gd name="T22" fmla="*/ 46 w 59"/>
                  <a:gd name="T23" fmla="*/ 12 h 68"/>
                  <a:gd name="T24" fmla="*/ 45 w 59"/>
                  <a:gd name="T25" fmla="*/ 11 h 68"/>
                  <a:gd name="T26" fmla="*/ 43 w 59"/>
                  <a:gd name="T27" fmla="*/ 12 h 68"/>
                  <a:gd name="T28" fmla="*/ 37 w 59"/>
                  <a:gd name="T29" fmla="*/ 18 h 68"/>
                  <a:gd name="T30" fmla="*/ 23 w 59"/>
                  <a:gd name="T31" fmla="*/ 37 h 68"/>
                  <a:gd name="T32" fmla="*/ 18 w 59"/>
                  <a:gd name="T33" fmla="*/ 48 h 68"/>
                  <a:gd name="T34" fmla="*/ 14 w 59"/>
                  <a:gd name="T35" fmla="*/ 59 h 68"/>
                  <a:gd name="T36" fmla="*/ 12 w 59"/>
                  <a:gd name="T37" fmla="*/ 68 h 68"/>
                  <a:gd name="T38" fmla="*/ 0 w 59"/>
                  <a:gd name="T39" fmla="*/ 68 h 68"/>
                  <a:gd name="T40" fmla="*/ 14 w 59"/>
                  <a:gd name="T41" fmla="*/ 21 h 68"/>
                  <a:gd name="T42" fmla="*/ 16 w 59"/>
                  <a:gd name="T43" fmla="*/ 10 h 68"/>
                  <a:gd name="T44" fmla="*/ 15 w 59"/>
                  <a:gd name="T45" fmla="*/ 7 h 68"/>
                  <a:gd name="T46" fmla="*/ 11 w 59"/>
                  <a:gd name="T47" fmla="*/ 6 h 68"/>
                  <a:gd name="T48" fmla="*/ 5 w 59"/>
                  <a:gd name="T49" fmla="*/ 7 h 68"/>
                  <a:gd name="T50" fmla="*/ 5 w 59"/>
                  <a:gd name="T51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9" h="68">
                    <a:moveTo>
                      <a:pt x="5" y="4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9" y="22"/>
                      <a:pt x="37" y="11"/>
                      <a:pt x="44" y="5"/>
                    </a:cubicBezTo>
                    <a:cubicBezTo>
                      <a:pt x="48" y="2"/>
                      <a:pt x="52" y="0"/>
                      <a:pt x="54" y="0"/>
                    </a:cubicBezTo>
                    <a:cubicBezTo>
                      <a:pt x="56" y="0"/>
                      <a:pt x="57" y="0"/>
                      <a:pt x="58" y="1"/>
                    </a:cubicBezTo>
                    <a:cubicBezTo>
                      <a:pt x="59" y="2"/>
                      <a:pt x="59" y="4"/>
                      <a:pt x="59" y="6"/>
                    </a:cubicBezTo>
                    <a:cubicBezTo>
                      <a:pt x="59" y="9"/>
                      <a:pt x="59" y="12"/>
                      <a:pt x="57" y="15"/>
                    </a:cubicBezTo>
                    <a:cubicBezTo>
                      <a:pt x="56" y="17"/>
                      <a:pt x="54" y="19"/>
                      <a:pt x="52" y="19"/>
                    </a:cubicBezTo>
                    <a:cubicBezTo>
                      <a:pt x="51" y="19"/>
                      <a:pt x="50" y="18"/>
                      <a:pt x="49" y="17"/>
                    </a:cubicBezTo>
                    <a:cubicBezTo>
                      <a:pt x="48" y="17"/>
                      <a:pt x="47" y="16"/>
                      <a:pt x="47" y="14"/>
                    </a:cubicBezTo>
                    <a:cubicBezTo>
                      <a:pt x="47" y="13"/>
                      <a:pt x="47" y="12"/>
                      <a:pt x="46" y="12"/>
                    </a:cubicBezTo>
                    <a:cubicBezTo>
                      <a:pt x="46" y="12"/>
                      <a:pt x="46" y="11"/>
                      <a:pt x="45" y="11"/>
                    </a:cubicBezTo>
                    <a:cubicBezTo>
                      <a:pt x="44" y="11"/>
                      <a:pt x="43" y="12"/>
                      <a:pt x="43" y="12"/>
                    </a:cubicBezTo>
                    <a:cubicBezTo>
                      <a:pt x="41" y="13"/>
                      <a:pt x="39" y="15"/>
                      <a:pt x="37" y="18"/>
                    </a:cubicBezTo>
                    <a:cubicBezTo>
                      <a:pt x="32" y="23"/>
                      <a:pt x="28" y="29"/>
                      <a:pt x="23" y="37"/>
                    </a:cubicBezTo>
                    <a:cubicBezTo>
                      <a:pt x="21" y="41"/>
                      <a:pt x="19" y="44"/>
                      <a:pt x="18" y="48"/>
                    </a:cubicBezTo>
                    <a:cubicBezTo>
                      <a:pt x="15" y="54"/>
                      <a:pt x="14" y="58"/>
                      <a:pt x="14" y="59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6" y="16"/>
                      <a:pt x="16" y="12"/>
                      <a:pt x="16" y="10"/>
                    </a:cubicBezTo>
                    <a:cubicBezTo>
                      <a:pt x="16" y="9"/>
                      <a:pt x="16" y="8"/>
                      <a:pt x="15" y="7"/>
                    </a:cubicBezTo>
                    <a:cubicBezTo>
                      <a:pt x="14" y="7"/>
                      <a:pt x="13" y="6"/>
                      <a:pt x="11" y="6"/>
                    </a:cubicBezTo>
                    <a:cubicBezTo>
                      <a:pt x="10" y="6"/>
                      <a:pt x="8" y="7"/>
                      <a:pt x="5" y="7"/>
                    </a:cubicBez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19" name="Freeform 14"/>
              <p:cNvSpPr>
                <a:spLocks noEditPoints="1"/>
              </p:cNvSpPr>
              <p:nvPr/>
            </p:nvSpPr>
            <p:spPr bwMode="auto">
              <a:xfrm>
                <a:off x="8174942" y="4896327"/>
                <a:ext cx="68400" cy="69503"/>
              </a:xfrm>
              <a:custGeom>
                <a:avLst/>
                <a:gdLst>
                  <a:gd name="T0" fmla="*/ 69 w 69"/>
                  <a:gd name="T1" fmla="*/ 0 h 70"/>
                  <a:gd name="T2" fmla="*/ 54 w 69"/>
                  <a:gd name="T3" fmla="*/ 51 h 70"/>
                  <a:gd name="T4" fmla="*/ 52 w 69"/>
                  <a:gd name="T5" fmla="*/ 58 h 70"/>
                  <a:gd name="T6" fmla="*/ 52 w 69"/>
                  <a:gd name="T7" fmla="*/ 60 h 70"/>
                  <a:gd name="T8" fmla="*/ 53 w 69"/>
                  <a:gd name="T9" fmla="*/ 62 h 70"/>
                  <a:gd name="T10" fmla="*/ 54 w 69"/>
                  <a:gd name="T11" fmla="*/ 63 h 70"/>
                  <a:gd name="T12" fmla="*/ 57 w 69"/>
                  <a:gd name="T13" fmla="*/ 61 h 70"/>
                  <a:gd name="T14" fmla="*/ 65 w 69"/>
                  <a:gd name="T15" fmla="*/ 52 h 70"/>
                  <a:gd name="T16" fmla="*/ 67 w 69"/>
                  <a:gd name="T17" fmla="*/ 54 h 70"/>
                  <a:gd name="T18" fmla="*/ 57 w 69"/>
                  <a:gd name="T19" fmla="*/ 66 h 70"/>
                  <a:gd name="T20" fmla="*/ 46 w 69"/>
                  <a:gd name="T21" fmla="*/ 70 h 70"/>
                  <a:gd name="T22" fmla="*/ 42 w 69"/>
                  <a:gd name="T23" fmla="*/ 69 h 70"/>
                  <a:gd name="T24" fmla="*/ 40 w 69"/>
                  <a:gd name="T25" fmla="*/ 64 h 70"/>
                  <a:gd name="T26" fmla="*/ 42 w 69"/>
                  <a:gd name="T27" fmla="*/ 54 h 70"/>
                  <a:gd name="T28" fmla="*/ 43 w 69"/>
                  <a:gd name="T29" fmla="*/ 48 h 70"/>
                  <a:gd name="T30" fmla="*/ 25 w 69"/>
                  <a:gd name="T31" fmla="*/ 66 h 70"/>
                  <a:gd name="T32" fmla="*/ 13 w 69"/>
                  <a:gd name="T33" fmla="*/ 70 h 70"/>
                  <a:gd name="T34" fmla="*/ 4 w 69"/>
                  <a:gd name="T35" fmla="*/ 66 h 70"/>
                  <a:gd name="T36" fmla="*/ 0 w 69"/>
                  <a:gd name="T37" fmla="*/ 53 h 70"/>
                  <a:gd name="T38" fmla="*/ 7 w 69"/>
                  <a:gd name="T39" fmla="*/ 28 h 70"/>
                  <a:gd name="T40" fmla="*/ 25 w 69"/>
                  <a:gd name="T41" fmla="*/ 6 h 70"/>
                  <a:gd name="T42" fmla="*/ 42 w 69"/>
                  <a:gd name="T43" fmla="*/ 0 h 70"/>
                  <a:gd name="T44" fmla="*/ 49 w 69"/>
                  <a:gd name="T45" fmla="*/ 2 h 70"/>
                  <a:gd name="T46" fmla="*/ 54 w 69"/>
                  <a:gd name="T47" fmla="*/ 10 h 70"/>
                  <a:gd name="T48" fmla="*/ 57 w 69"/>
                  <a:gd name="T49" fmla="*/ 2 h 70"/>
                  <a:gd name="T50" fmla="*/ 69 w 69"/>
                  <a:gd name="T51" fmla="*/ 0 h 70"/>
                  <a:gd name="T52" fmla="*/ 42 w 69"/>
                  <a:gd name="T53" fmla="*/ 4 h 70"/>
                  <a:gd name="T54" fmla="*/ 31 w 69"/>
                  <a:gd name="T55" fmla="*/ 8 h 70"/>
                  <a:gd name="T56" fmla="*/ 18 w 69"/>
                  <a:gd name="T57" fmla="*/ 27 h 70"/>
                  <a:gd name="T58" fmla="*/ 12 w 69"/>
                  <a:gd name="T59" fmla="*/ 50 h 70"/>
                  <a:gd name="T60" fmla="*/ 14 w 69"/>
                  <a:gd name="T61" fmla="*/ 58 h 70"/>
                  <a:gd name="T62" fmla="*/ 20 w 69"/>
                  <a:gd name="T63" fmla="*/ 61 h 70"/>
                  <a:gd name="T64" fmla="*/ 38 w 69"/>
                  <a:gd name="T65" fmla="*/ 49 h 70"/>
                  <a:gd name="T66" fmla="*/ 51 w 69"/>
                  <a:gd name="T67" fmla="*/ 16 h 70"/>
                  <a:gd name="T68" fmla="*/ 49 w 69"/>
                  <a:gd name="T69" fmla="*/ 7 h 70"/>
                  <a:gd name="T70" fmla="*/ 42 w 69"/>
                  <a:gd name="T71" fmla="*/ 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9" h="70">
                    <a:moveTo>
                      <a:pt x="69" y="0"/>
                    </a:moveTo>
                    <a:cubicBezTo>
                      <a:pt x="54" y="51"/>
                      <a:pt x="54" y="51"/>
                      <a:pt x="54" y="51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2" y="59"/>
                      <a:pt x="52" y="59"/>
                      <a:pt x="52" y="60"/>
                    </a:cubicBezTo>
                    <a:cubicBezTo>
                      <a:pt x="52" y="61"/>
                      <a:pt x="52" y="61"/>
                      <a:pt x="53" y="62"/>
                    </a:cubicBezTo>
                    <a:cubicBezTo>
                      <a:pt x="53" y="62"/>
                      <a:pt x="54" y="63"/>
                      <a:pt x="54" y="63"/>
                    </a:cubicBezTo>
                    <a:cubicBezTo>
                      <a:pt x="55" y="63"/>
                      <a:pt x="56" y="62"/>
                      <a:pt x="57" y="61"/>
                    </a:cubicBezTo>
                    <a:cubicBezTo>
                      <a:pt x="59" y="60"/>
                      <a:pt x="61" y="57"/>
                      <a:pt x="65" y="52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4" y="59"/>
                      <a:pt x="60" y="63"/>
                      <a:pt x="57" y="66"/>
                    </a:cubicBezTo>
                    <a:cubicBezTo>
                      <a:pt x="53" y="69"/>
                      <a:pt x="50" y="70"/>
                      <a:pt x="46" y="70"/>
                    </a:cubicBezTo>
                    <a:cubicBezTo>
                      <a:pt x="44" y="70"/>
                      <a:pt x="43" y="70"/>
                      <a:pt x="42" y="69"/>
                    </a:cubicBezTo>
                    <a:cubicBezTo>
                      <a:pt x="40" y="67"/>
                      <a:pt x="40" y="66"/>
                      <a:pt x="40" y="64"/>
                    </a:cubicBezTo>
                    <a:cubicBezTo>
                      <a:pt x="40" y="61"/>
                      <a:pt x="40" y="58"/>
                      <a:pt x="42" y="54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37" y="57"/>
                      <a:pt x="30" y="63"/>
                      <a:pt x="25" y="66"/>
                    </a:cubicBezTo>
                    <a:cubicBezTo>
                      <a:pt x="21" y="69"/>
                      <a:pt x="17" y="70"/>
                      <a:pt x="13" y="70"/>
                    </a:cubicBezTo>
                    <a:cubicBezTo>
                      <a:pt x="10" y="70"/>
                      <a:pt x="6" y="69"/>
                      <a:pt x="4" y="66"/>
                    </a:cubicBezTo>
                    <a:cubicBezTo>
                      <a:pt x="1" y="63"/>
                      <a:pt x="0" y="58"/>
                      <a:pt x="0" y="53"/>
                    </a:cubicBezTo>
                    <a:cubicBezTo>
                      <a:pt x="0" y="45"/>
                      <a:pt x="2" y="37"/>
                      <a:pt x="7" y="28"/>
                    </a:cubicBezTo>
                    <a:cubicBezTo>
                      <a:pt x="12" y="19"/>
                      <a:pt x="18" y="12"/>
                      <a:pt x="25" y="6"/>
                    </a:cubicBezTo>
                    <a:cubicBezTo>
                      <a:pt x="31" y="2"/>
                      <a:pt x="36" y="0"/>
                      <a:pt x="42" y="0"/>
                    </a:cubicBezTo>
                    <a:cubicBezTo>
                      <a:pt x="45" y="0"/>
                      <a:pt x="47" y="1"/>
                      <a:pt x="49" y="2"/>
                    </a:cubicBezTo>
                    <a:cubicBezTo>
                      <a:pt x="51" y="4"/>
                      <a:pt x="53" y="7"/>
                      <a:pt x="54" y="10"/>
                    </a:cubicBezTo>
                    <a:cubicBezTo>
                      <a:pt x="57" y="2"/>
                      <a:pt x="57" y="2"/>
                      <a:pt x="57" y="2"/>
                    </a:cubicBezTo>
                    <a:lnTo>
                      <a:pt x="69" y="0"/>
                    </a:lnTo>
                    <a:close/>
                    <a:moveTo>
                      <a:pt x="42" y="4"/>
                    </a:moveTo>
                    <a:cubicBezTo>
                      <a:pt x="39" y="4"/>
                      <a:pt x="35" y="5"/>
                      <a:pt x="31" y="8"/>
                    </a:cubicBezTo>
                    <a:cubicBezTo>
                      <a:pt x="26" y="13"/>
                      <a:pt x="22" y="19"/>
                      <a:pt x="18" y="27"/>
                    </a:cubicBezTo>
                    <a:cubicBezTo>
                      <a:pt x="14" y="36"/>
                      <a:pt x="12" y="43"/>
                      <a:pt x="12" y="50"/>
                    </a:cubicBezTo>
                    <a:cubicBezTo>
                      <a:pt x="12" y="54"/>
                      <a:pt x="13" y="56"/>
                      <a:pt x="14" y="58"/>
                    </a:cubicBezTo>
                    <a:cubicBezTo>
                      <a:pt x="16" y="60"/>
                      <a:pt x="18" y="61"/>
                      <a:pt x="20" y="61"/>
                    </a:cubicBezTo>
                    <a:cubicBezTo>
                      <a:pt x="26" y="61"/>
                      <a:pt x="32" y="57"/>
                      <a:pt x="38" y="49"/>
                    </a:cubicBezTo>
                    <a:cubicBezTo>
                      <a:pt x="47" y="38"/>
                      <a:pt x="51" y="27"/>
                      <a:pt x="51" y="16"/>
                    </a:cubicBezTo>
                    <a:cubicBezTo>
                      <a:pt x="51" y="12"/>
                      <a:pt x="50" y="9"/>
                      <a:pt x="49" y="7"/>
                    </a:cubicBezTo>
                    <a:cubicBezTo>
                      <a:pt x="47" y="5"/>
                      <a:pt x="45" y="4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20" name="Freeform 15"/>
              <p:cNvSpPr>
                <a:spLocks/>
              </p:cNvSpPr>
              <p:nvPr/>
            </p:nvSpPr>
            <p:spPr bwMode="auto">
              <a:xfrm>
                <a:off x="8251065" y="4896327"/>
                <a:ext cx="63987" cy="69503"/>
              </a:xfrm>
              <a:custGeom>
                <a:avLst/>
                <a:gdLst>
                  <a:gd name="T0" fmla="*/ 0 w 65"/>
                  <a:gd name="T1" fmla="*/ 5 h 70"/>
                  <a:gd name="T2" fmla="*/ 22 w 65"/>
                  <a:gd name="T3" fmla="*/ 0 h 70"/>
                  <a:gd name="T4" fmla="*/ 25 w 65"/>
                  <a:gd name="T5" fmla="*/ 11 h 70"/>
                  <a:gd name="T6" fmla="*/ 29 w 65"/>
                  <a:gd name="T7" fmla="*/ 32 h 70"/>
                  <a:gd name="T8" fmla="*/ 30 w 65"/>
                  <a:gd name="T9" fmla="*/ 57 h 70"/>
                  <a:gd name="T10" fmla="*/ 42 w 65"/>
                  <a:gd name="T11" fmla="*/ 44 h 70"/>
                  <a:gd name="T12" fmla="*/ 53 w 65"/>
                  <a:gd name="T13" fmla="*/ 28 h 70"/>
                  <a:gd name="T14" fmla="*/ 57 w 65"/>
                  <a:gd name="T15" fmla="*/ 21 h 70"/>
                  <a:gd name="T16" fmla="*/ 57 w 65"/>
                  <a:gd name="T17" fmla="*/ 16 h 70"/>
                  <a:gd name="T18" fmla="*/ 54 w 65"/>
                  <a:gd name="T19" fmla="*/ 12 h 70"/>
                  <a:gd name="T20" fmla="*/ 50 w 65"/>
                  <a:gd name="T21" fmla="*/ 6 h 70"/>
                  <a:gd name="T22" fmla="*/ 52 w 65"/>
                  <a:gd name="T23" fmla="*/ 2 h 70"/>
                  <a:gd name="T24" fmla="*/ 57 w 65"/>
                  <a:gd name="T25" fmla="*/ 0 h 70"/>
                  <a:gd name="T26" fmla="*/ 63 w 65"/>
                  <a:gd name="T27" fmla="*/ 3 h 70"/>
                  <a:gd name="T28" fmla="*/ 65 w 65"/>
                  <a:gd name="T29" fmla="*/ 9 h 70"/>
                  <a:gd name="T30" fmla="*/ 64 w 65"/>
                  <a:gd name="T31" fmla="*/ 16 h 70"/>
                  <a:gd name="T32" fmla="*/ 56 w 65"/>
                  <a:gd name="T33" fmla="*/ 30 h 70"/>
                  <a:gd name="T34" fmla="*/ 39 w 65"/>
                  <a:gd name="T35" fmla="*/ 53 h 70"/>
                  <a:gd name="T36" fmla="*/ 22 w 65"/>
                  <a:gd name="T37" fmla="*/ 70 h 70"/>
                  <a:gd name="T38" fmla="*/ 20 w 65"/>
                  <a:gd name="T39" fmla="*/ 70 h 70"/>
                  <a:gd name="T40" fmla="*/ 12 w 65"/>
                  <a:gd name="T41" fmla="*/ 10 h 70"/>
                  <a:gd name="T42" fmla="*/ 6 w 65"/>
                  <a:gd name="T43" fmla="*/ 7 h 70"/>
                  <a:gd name="T44" fmla="*/ 0 w 65"/>
                  <a:gd name="T45" fmla="*/ 7 h 70"/>
                  <a:gd name="T46" fmla="*/ 0 w 65"/>
                  <a:gd name="T47" fmla="*/ 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5" h="70">
                    <a:moveTo>
                      <a:pt x="0" y="5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3" y="4"/>
                      <a:pt x="24" y="7"/>
                      <a:pt x="25" y="11"/>
                    </a:cubicBezTo>
                    <a:cubicBezTo>
                      <a:pt x="27" y="17"/>
                      <a:pt x="28" y="24"/>
                      <a:pt x="29" y="32"/>
                    </a:cubicBezTo>
                    <a:cubicBezTo>
                      <a:pt x="29" y="36"/>
                      <a:pt x="30" y="44"/>
                      <a:pt x="30" y="57"/>
                    </a:cubicBezTo>
                    <a:cubicBezTo>
                      <a:pt x="37" y="50"/>
                      <a:pt x="40" y="45"/>
                      <a:pt x="42" y="44"/>
                    </a:cubicBezTo>
                    <a:cubicBezTo>
                      <a:pt x="48" y="35"/>
                      <a:pt x="52" y="29"/>
                      <a:pt x="53" y="28"/>
                    </a:cubicBezTo>
                    <a:cubicBezTo>
                      <a:pt x="55" y="25"/>
                      <a:pt x="56" y="23"/>
                      <a:pt x="57" y="21"/>
                    </a:cubicBezTo>
                    <a:cubicBezTo>
                      <a:pt x="57" y="19"/>
                      <a:pt x="57" y="18"/>
                      <a:pt x="57" y="16"/>
                    </a:cubicBezTo>
                    <a:cubicBezTo>
                      <a:pt x="57" y="15"/>
                      <a:pt x="56" y="14"/>
                      <a:pt x="54" y="12"/>
                    </a:cubicBezTo>
                    <a:cubicBezTo>
                      <a:pt x="52" y="10"/>
                      <a:pt x="50" y="8"/>
                      <a:pt x="50" y="6"/>
                    </a:cubicBezTo>
                    <a:cubicBezTo>
                      <a:pt x="50" y="5"/>
                      <a:pt x="51" y="3"/>
                      <a:pt x="52" y="2"/>
                    </a:cubicBezTo>
                    <a:cubicBezTo>
                      <a:pt x="54" y="1"/>
                      <a:pt x="55" y="0"/>
                      <a:pt x="57" y="0"/>
                    </a:cubicBezTo>
                    <a:cubicBezTo>
                      <a:pt x="59" y="0"/>
                      <a:pt x="61" y="1"/>
                      <a:pt x="63" y="3"/>
                    </a:cubicBezTo>
                    <a:cubicBezTo>
                      <a:pt x="64" y="4"/>
                      <a:pt x="65" y="6"/>
                      <a:pt x="65" y="9"/>
                    </a:cubicBezTo>
                    <a:cubicBezTo>
                      <a:pt x="65" y="12"/>
                      <a:pt x="65" y="14"/>
                      <a:pt x="64" y="16"/>
                    </a:cubicBezTo>
                    <a:cubicBezTo>
                      <a:pt x="62" y="20"/>
                      <a:pt x="60" y="25"/>
                      <a:pt x="56" y="30"/>
                    </a:cubicBezTo>
                    <a:cubicBezTo>
                      <a:pt x="53" y="36"/>
                      <a:pt x="47" y="43"/>
                      <a:pt x="39" y="53"/>
                    </a:cubicBezTo>
                    <a:cubicBezTo>
                      <a:pt x="38" y="54"/>
                      <a:pt x="32" y="60"/>
                      <a:pt x="22" y="70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18" y="38"/>
                      <a:pt x="16" y="18"/>
                      <a:pt x="12" y="10"/>
                    </a:cubicBezTo>
                    <a:cubicBezTo>
                      <a:pt x="11" y="8"/>
                      <a:pt x="9" y="7"/>
                      <a:pt x="6" y="7"/>
                    </a:cubicBezTo>
                    <a:cubicBezTo>
                      <a:pt x="4" y="7"/>
                      <a:pt x="3" y="7"/>
                      <a:pt x="0" y="7"/>
                    </a:cubicBez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21" name="Freeform 16"/>
              <p:cNvSpPr>
                <a:spLocks noEditPoints="1"/>
              </p:cNvSpPr>
              <p:nvPr/>
            </p:nvSpPr>
            <p:spPr bwMode="auto">
              <a:xfrm>
                <a:off x="8320016" y="4896327"/>
                <a:ext cx="66194" cy="69503"/>
              </a:xfrm>
              <a:custGeom>
                <a:avLst/>
                <a:gdLst>
                  <a:gd name="T0" fmla="*/ 67 w 67"/>
                  <a:gd name="T1" fmla="*/ 24 h 70"/>
                  <a:gd name="T2" fmla="*/ 61 w 67"/>
                  <a:gd name="T3" fmla="*/ 46 h 70"/>
                  <a:gd name="T4" fmla="*/ 44 w 67"/>
                  <a:gd name="T5" fmla="*/ 64 h 70"/>
                  <a:gd name="T6" fmla="*/ 23 w 67"/>
                  <a:gd name="T7" fmla="*/ 70 h 70"/>
                  <a:gd name="T8" fmla="*/ 6 w 67"/>
                  <a:gd name="T9" fmla="*/ 64 h 70"/>
                  <a:gd name="T10" fmla="*/ 0 w 67"/>
                  <a:gd name="T11" fmla="*/ 46 h 70"/>
                  <a:gd name="T12" fmla="*/ 6 w 67"/>
                  <a:gd name="T13" fmla="*/ 24 h 70"/>
                  <a:gd name="T14" fmla="*/ 23 w 67"/>
                  <a:gd name="T15" fmla="*/ 6 h 70"/>
                  <a:gd name="T16" fmla="*/ 44 w 67"/>
                  <a:gd name="T17" fmla="*/ 0 h 70"/>
                  <a:gd name="T18" fmla="*/ 60 w 67"/>
                  <a:gd name="T19" fmla="*/ 7 h 70"/>
                  <a:gd name="T20" fmla="*/ 67 w 67"/>
                  <a:gd name="T21" fmla="*/ 24 h 70"/>
                  <a:gd name="T22" fmla="*/ 54 w 67"/>
                  <a:gd name="T23" fmla="*/ 18 h 70"/>
                  <a:gd name="T24" fmla="*/ 51 w 67"/>
                  <a:gd name="T25" fmla="*/ 8 h 70"/>
                  <a:gd name="T26" fmla="*/ 42 w 67"/>
                  <a:gd name="T27" fmla="*/ 4 h 70"/>
                  <a:gd name="T28" fmla="*/ 21 w 67"/>
                  <a:gd name="T29" fmla="*/ 20 h 70"/>
                  <a:gd name="T30" fmla="*/ 12 w 67"/>
                  <a:gd name="T31" fmla="*/ 51 h 70"/>
                  <a:gd name="T32" fmla="*/ 16 w 67"/>
                  <a:gd name="T33" fmla="*/ 62 h 70"/>
                  <a:gd name="T34" fmla="*/ 25 w 67"/>
                  <a:gd name="T35" fmla="*/ 66 h 70"/>
                  <a:gd name="T36" fmla="*/ 45 w 67"/>
                  <a:gd name="T37" fmla="*/ 51 h 70"/>
                  <a:gd name="T38" fmla="*/ 54 w 67"/>
                  <a:gd name="T39" fmla="*/ 1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7" h="70">
                    <a:moveTo>
                      <a:pt x="67" y="24"/>
                    </a:moveTo>
                    <a:cubicBezTo>
                      <a:pt x="67" y="31"/>
                      <a:pt x="65" y="39"/>
                      <a:pt x="61" y="46"/>
                    </a:cubicBezTo>
                    <a:cubicBezTo>
                      <a:pt x="57" y="53"/>
                      <a:pt x="51" y="59"/>
                      <a:pt x="44" y="64"/>
                    </a:cubicBezTo>
                    <a:cubicBezTo>
                      <a:pt x="37" y="68"/>
                      <a:pt x="30" y="70"/>
                      <a:pt x="23" y="70"/>
                    </a:cubicBezTo>
                    <a:cubicBezTo>
                      <a:pt x="16" y="70"/>
                      <a:pt x="11" y="68"/>
                      <a:pt x="6" y="64"/>
                    </a:cubicBezTo>
                    <a:cubicBezTo>
                      <a:pt x="2" y="59"/>
                      <a:pt x="0" y="53"/>
                      <a:pt x="0" y="46"/>
                    </a:cubicBezTo>
                    <a:cubicBezTo>
                      <a:pt x="0" y="39"/>
                      <a:pt x="2" y="32"/>
                      <a:pt x="6" y="24"/>
                    </a:cubicBezTo>
                    <a:cubicBezTo>
                      <a:pt x="10" y="17"/>
                      <a:pt x="16" y="11"/>
                      <a:pt x="23" y="6"/>
                    </a:cubicBezTo>
                    <a:cubicBezTo>
                      <a:pt x="30" y="2"/>
                      <a:pt x="37" y="0"/>
                      <a:pt x="44" y="0"/>
                    </a:cubicBezTo>
                    <a:cubicBezTo>
                      <a:pt x="50" y="0"/>
                      <a:pt x="56" y="2"/>
                      <a:pt x="60" y="7"/>
                    </a:cubicBezTo>
                    <a:cubicBezTo>
                      <a:pt x="65" y="11"/>
                      <a:pt x="67" y="17"/>
                      <a:pt x="67" y="24"/>
                    </a:cubicBezTo>
                    <a:close/>
                    <a:moveTo>
                      <a:pt x="54" y="18"/>
                    </a:moveTo>
                    <a:cubicBezTo>
                      <a:pt x="54" y="14"/>
                      <a:pt x="53" y="10"/>
                      <a:pt x="51" y="8"/>
                    </a:cubicBezTo>
                    <a:cubicBezTo>
                      <a:pt x="48" y="5"/>
                      <a:pt x="45" y="4"/>
                      <a:pt x="42" y="4"/>
                    </a:cubicBezTo>
                    <a:cubicBezTo>
                      <a:pt x="34" y="4"/>
                      <a:pt x="28" y="9"/>
                      <a:pt x="21" y="20"/>
                    </a:cubicBezTo>
                    <a:cubicBezTo>
                      <a:pt x="15" y="30"/>
                      <a:pt x="12" y="41"/>
                      <a:pt x="12" y="51"/>
                    </a:cubicBezTo>
                    <a:cubicBezTo>
                      <a:pt x="12" y="56"/>
                      <a:pt x="13" y="60"/>
                      <a:pt x="16" y="62"/>
                    </a:cubicBezTo>
                    <a:cubicBezTo>
                      <a:pt x="18" y="65"/>
                      <a:pt x="21" y="66"/>
                      <a:pt x="25" y="66"/>
                    </a:cubicBezTo>
                    <a:cubicBezTo>
                      <a:pt x="32" y="66"/>
                      <a:pt x="39" y="61"/>
                      <a:pt x="45" y="51"/>
                    </a:cubicBezTo>
                    <a:cubicBezTo>
                      <a:pt x="51" y="40"/>
                      <a:pt x="54" y="29"/>
                      <a:pt x="5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22" name="Freeform 17"/>
              <p:cNvSpPr>
                <a:spLocks noEditPoints="1"/>
              </p:cNvSpPr>
              <p:nvPr/>
            </p:nvSpPr>
            <p:spPr bwMode="auto">
              <a:xfrm>
                <a:off x="8425374" y="4861024"/>
                <a:ext cx="67297" cy="102600"/>
              </a:xfrm>
              <a:custGeom>
                <a:avLst/>
                <a:gdLst>
                  <a:gd name="T0" fmla="*/ 17 w 68"/>
                  <a:gd name="T1" fmla="*/ 38 h 104"/>
                  <a:gd name="T2" fmla="*/ 65 w 68"/>
                  <a:gd name="T3" fmla="*/ 38 h 104"/>
                  <a:gd name="T4" fmla="*/ 65 w 68"/>
                  <a:gd name="T5" fmla="*/ 40 h 104"/>
                  <a:gd name="T6" fmla="*/ 13 w 68"/>
                  <a:gd name="T7" fmla="*/ 94 h 104"/>
                  <a:gd name="T8" fmla="*/ 35 w 68"/>
                  <a:gd name="T9" fmla="*/ 94 h 104"/>
                  <a:gd name="T10" fmla="*/ 45 w 68"/>
                  <a:gd name="T11" fmla="*/ 93 h 104"/>
                  <a:gd name="T12" fmla="*/ 49 w 68"/>
                  <a:gd name="T13" fmla="*/ 91 h 104"/>
                  <a:gd name="T14" fmla="*/ 53 w 68"/>
                  <a:gd name="T15" fmla="*/ 84 h 104"/>
                  <a:gd name="T16" fmla="*/ 56 w 68"/>
                  <a:gd name="T17" fmla="*/ 84 h 104"/>
                  <a:gd name="T18" fmla="*/ 49 w 68"/>
                  <a:gd name="T19" fmla="*/ 104 h 104"/>
                  <a:gd name="T20" fmla="*/ 0 w 68"/>
                  <a:gd name="T21" fmla="*/ 104 h 104"/>
                  <a:gd name="T22" fmla="*/ 0 w 68"/>
                  <a:gd name="T23" fmla="*/ 102 h 104"/>
                  <a:gd name="T24" fmla="*/ 52 w 68"/>
                  <a:gd name="T25" fmla="*/ 48 h 104"/>
                  <a:gd name="T26" fmla="*/ 30 w 68"/>
                  <a:gd name="T27" fmla="*/ 48 h 104"/>
                  <a:gd name="T28" fmla="*/ 22 w 68"/>
                  <a:gd name="T29" fmla="*/ 48 h 104"/>
                  <a:gd name="T30" fmla="*/ 18 w 68"/>
                  <a:gd name="T31" fmla="*/ 50 h 104"/>
                  <a:gd name="T32" fmla="*/ 14 w 68"/>
                  <a:gd name="T33" fmla="*/ 57 h 104"/>
                  <a:gd name="T34" fmla="*/ 11 w 68"/>
                  <a:gd name="T35" fmla="*/ 57 h 104"/>
                  <a:gd name="T36" fmla="*/ 17 w 68"/>
                  <a:gd name="T37" fmla="*/ 38 h 104"/>
                  <a:gd name="T38" fmla="*/ 33 w 68"/>
                  <a:gd name="T39" fmla="*/ 23 h 104"/>
                  <a:gd name="T40" fmla="*/ 27 w 68"/>
                  <a:gd name="T41" fmla="*/ 0 h 104"/>
                  <a:gd name="T42" fmla="*/ 29 w 68"/>
                  <a:gd name="T43" fmla="*/ 0 h 104"/>
                  <a:gd name="T44" fmla="*/ 42 w 68"/>
                  <a:gd name="T45" fmla="*/ 15 h 104"/>
                  <a:gd name="T46" fmla="*/ 66 w 68"/>
                  <a:gd name="T47" fmla="*/ 0 h 104"/>
                  <a:gd name="T48" fmla="*/ 68 w 68"/>
                  <a:gd name="T49" fmla="*/ 0 h 104"/>
                  <a:gd name="T50" fmla="*/ 44 w 68"/>
                  <a:gd name="T51" fmla="*/ 23 h 104"/>
                  <a:gd name="T52" fmla="*/ 33 w 68"/>
                  <a:gd name="T53" fmla="*/ 2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104">
                    <a:moveTo>
                      <a:pt x="17" y="38"/>
                    </a:moveTo>
                    <a:cubicBezTo>
                      <a:pt x="65" y="38"/>
                      <a:pt x="65" y="38"/>
                      <a:pt x="65" y="38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35" y="94"/>
                      <a:pt x="35" y="94"/>
                      <a:pt x="35" y="94"/>
                    </a:cubicBezTo>
                    <a:cubicBezTo>
                      <a:pt x="40" y="94"/>
                      <a:pt x="44" y="94"/>
                      <a:pt x="45" y="93"/>
                    </a:cubicBezTo>
                    <a:cubicBezTo>
                      <a:pt x="46" y="93"/>
                      <a:pt x="48" y="92"/>
                      <a:pt x="49" y="91"/>
                    </a:cubicBezTo>
                    <a:cubicBezTo>
                      <a:pt x="50" y="90"/>
                      <a:pt x="51" y="87"/>
                      <a:pt x="53" y="84"/>
                    </a:cubicBezTo>
                    <a:cubicBezTo>
                      <a:pt x="56" y="84"/>
                      <a:pt x="56" y="84"/>
                      <a:pt x="56" y="84"/>
                    </a:cubicBezTo>
                    <a:cubicBezTo>
                      <a:pt x="49" y="104"/>
                      <a:pt x="49" y="104"/>
                      <a:pt x="49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26" y="48"/>
                      <a:pt x="23" y="48"/>
                      <a:pt x="22" y="48"/>
                    </a:cubicBezTo>
                    <a:cubicBezTo>
                      <a:pt x="21" y="48"/>
                      <a:pt x="19" y="49"/>
                      <a:pt x="18" y="50"/>
                    </a:cubicBezTo>
                    <a:cubicBezTo>
                      <a:pt x="17" y="52"/>
                      <a:pt x="15" y="54"/>
                      <a:pt x="14" y="57"/>
                    </a:cubicBezTo>
                    <a:cubicBezTo>
                      <a:pt x="11" y="57"/>
                      <a:pt x="11" y="57"/>
                      <a:pt x="11" y="57"/>
                    </a:cubicBezTo>
                    <a:lnTo>
                      <a:pt x="17" y="38"/>
                    </a:lnTo>
                    <a:close/>
                    <a:moveTo>
                      <a:pt x="33" y="23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44" y="23"/>
                      <a:pt x="44" y="23"/>
                      <a:pt x="44" y="23"/>
                    </a:cubicBezTo>
                    <a:lnTo>
                      <a:pt x="33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23" name="Freeform 18"/>
              <p:cNvSpPr>
                <a:spLocks noEditPoints="1"/>
              </p:cNvSpPr>
              <p:nvPr/>
            </p:nvSpPr>
            <p:spPr bwMode="auto">
              <a:xfrm>
                <a:off x="8495429" y="4867091"/>
                <a:ext cx="35855" cy="98739"/>
              </a:xfrm>
              <a:custGeom>
                <a:avLst/>
                <a:gdLst>
                  <a:gd name="T0" fmla="*/ 29 w 36"/>
                  <a:gd name="T1" fmla="*/ 30 h 100"/>
                  <a:gd name="T2" fmla="*/ 14 w 36"/>
                  <a:gd name="T3" fmla="*/ 83 h 100"/>
                  <a:gd name="T4" fmla="*/ 13 w 36"/>
                  <a:gd name="T5" fmla="*/ 89 h 100"/>
                  <a:gd name="T6" fmla="*/ 13 w 36"/>
                  <a:gd name="T7" fmla="*/ 91 h 100"/>
                  <a:gd name="T8" fmla="*/ 15 w 36"/>
                  <a:gd name="T9" fmla="*/ 92 h 100"/>
                  <a:gd name="T10" fmla="*/ 18 w 36"/>
                  <a:gd name="T11" fmla="*/ 91 h 100"/>
                  <a:gd name="T12" fmla="*/ 26 w 36"/>
                  <a:gd name="T13" fmla="*/ 81 h 100"/>
                  <a:gd name="T14" fmla="*/ 29 w 36"/>
                  <a:gd name="T15" fmla="*/ 83 h 100"/>
                  <a:gd name="T16" fmla="*/ 17 w 36"/>
                  <a:gd name="T17" fmla="*/ 96 h 100"/>
                  <a:gd name="T18" fmla="*/ 7 w 36"/>
                  <a:gd name="T19" fmla="*/ 100 h 100"/>
                  <a:gd name="T20" fmla="*/ 2 w 36"/>
                  <a:gd name="T21" fmla="*/ 98 h 100"/>
                  <a:gd name="T22" fmla="*/ 0 w 36"/>
                  <a:gd name="T23" fmla="*/ 94 h 100"/>
                  <a:gd name="T24" fmla="*/ 2 w 36"/>
                  <a:gd name="T25" fmla="*/ 84 h 100"/>
                  <a:gd name="T26" fmla="*/ 12 w 36"/>
                  <a:gd name="T27" fmla="*/ 50 h 100"/>
                  <a:gd name="T28" fmla="*/ 14 w 36"/>
                  <a:gd name="T29" fmla="*/ 40 h 100"/>
                  <a:gd name="T30" fmla="*/ 13 w 36"/>
                  <a:gd name="T31" fmla="*/ 37 h 100"/>
                  <a:gd name="T32" fmla="*/ 10 w 36"/>
                  <a:gd name="T33" fmla="*/ 36 h 100"/>
                  <a:gd name="T34" fmla="*/ 3 w 36"/>
                  <a:gd name="T35" fmla="*/ 37 h 100"/>
                  <a:gd name="T36" fmla="*/ 3 w 36"/>
                  <a:gd name="T37" fmla="*/ 34 h 100"/>
                  <a:gd name="T38" fmla="*/ 29 w 36"/>
                  <a:gd name="T39" fmla="*/ 30 h 100"/>
                  <a:gd name="T40" fmla="*/ 28 w 36"/>
                  <a:gd name="T41" fmla="*/ 0 h 100"/>
                  <a:gd name="T42" fmla="*/ 33 w 36"/>
                  <a:gd name="T43" fmla="*/ 2 h 100"/>
                  <a:gd name="T44" fmla="*/ 36 w 36"/>
                  <a:gd name="T45" fmla="*/ 7 h 100"/>
                  <a:gd name="T46" fmla="*/ 33 w 36"/>
                  <a:gd name="T47" fmla="*/ 13 h 100"/>
                  <a:gd name="T48" fmla="*/ 28 w 36"/>
                  <a:gd name="T49" fmla="*/ 15 h 100"/>
                  <a:gd name="T50" fmla="*/ 23 w 36"/>
                  <a:gd name="T51" fmla="*/ 13 h 100"/>
                  <a:gd name="T52" fmla="*/ 21 w 36"/>
                  <a:gd name="T53" fmla="*/ 7 h 100"/>
                  <a:gd name="T54" fmla="*/ 23 w 36"/>
                  <a:gd name="T55" fmla="*/ 2 h 100"/>
                  <a:gd name="T56" fmla="*/ 28 w 36"/>
                  <a:gd name="T57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6" h="100">
                    <a:moveTo>
                      <a:pt x="29" y="30"/>
                    </a:moveTo>
                    <a:cubicBezTo>
                      <a:pt x="14" y="83"/>
                      <a:pt x="14" y="83"/>
                      <a:pt x="14" y="83"/>
                    </a:cubicBezTo>
                    <a:cubicBezTo>
                      <a:pt x="13" y="86"/>
                      <a:pt x="13" y="89"/>
                      <a:pt x="13" y="89"/>
                    </a:cubicBezTo>
                    <a:cubicBezTo>
                      <a:pt x="13" y="90"/>
                      <a:pt x="13" y="91"/>
                      <a:pt x="13" y="91"/>
                    </a:cubicBezTo>
                    <a:cubicBezTo>
                      <a:pt x="14" y="92"/>
                      <a:pt x="14" y="92"/>
                      <a:pt x="15" y="92"/>
                    </a:cubicBezTo>
                    <a:cubicBezTo>
                      <a:pt x="16" y="92"/>
                      <a:pt x="17" y="92"/>
                      <a:pt x="18" y="91"/>
                    </a:cubicBezTo>
                    <a:cubicBezTo>
                      <a:pt x="21" y="89"/>
                      <a:pt x="24" y="85"/>
                      <a:pt x="26" y="81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6" y="88"/>
                      <a:pt x="22" y="93"/>
                      <a:pt x="17" y="96"/>
                    </a:cubicBezTo>
                    <a:cubicBezTo>
                      <a:pt x="14" y="99"/>
                      <a:pt x="10" y="100"/>
                      <a:pt x="7" y="100"/>
                    </a:cubicBezTo>
                    <a:cubicBezTo>
                      <a:pt x="5" y="100"/>
                      <a:pt x="3" y="100"/>
                      <a:pt x="2" y="98"/>
                    </a:cubicBezTo>
                    <a:cubicBezTo>
                      <a:pt x="1" y="97"/>
                      <a:pt x="0" y="96"/>
                      <a:pt x="0" y="94"/>
                    </a:cubicBezTo>
                    <a:cubicBezTo>
                      <a:pt x="0" y="92"/>
                      <a:pt x="1" y="89"/>
                      <a:pt x="2" y="84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3" y="45"/>
                      <a:pt x="14" y="41"/>
                      <a:pt x="14" y="40"/>
                    </a:cubicBezTo>
                    <a:cubicBezTo>
                      <a:pt x="14" y="39"/>
                      <a:pt x="14" y="38"/>
                      <a:pt x="13" y="37"/>
                    </a:cubicBezTo>
                    <a:cubicBezTo>
                      <a:pt x="12" y="37"/>
                      <a:pt x="11" y="36"/>
                      <a:pt x="10" y="36"/>
                    </a:cubicBezTo>
                    <a:cubicBezTo>
                      <a:pt x="9" y="36"/>
                      <a:pt x="7" y="37"/>
                      <a:pt x="3" y="37"/>
                    </a:cubicBezTo>
                    <a:cubicBezTo>
                      <a:pt x="3" y="34"/>
                      <a:pt x="3" y="34"/>
                      <a:pt x="3" y="34"/>
                    </a:cubicBezTo>
                    <a:lnTo>
                      <a:pt x="29" y="30"/>
                    </a:lnTo>
                    <a:close/>
                    <a:moveTo>
                      <a:pt x="28" y="0"/>
                    </a:moveTo>
                    <a:cubicBezTo>
                      <a:pt x="30" y="0"/>
                      <a:pt x="32" y="1"/>
                      <a:pt x="33" y="2"/>
                    </a:cubicBezTo>
                    <a:cubicBezTo>
                      <a:pt x="35" y="4"/>
                      <a:pt x="36" y="5"/>
                      <a:pt x="36" y="7"/>
                    </a:cubicBezTo>
                    <a:cubicBezTo>
                      <a:pt x="36" y="10"/>
                      <a:pt x="35" y="11"/>
                      <a:pt x="33" y="13"/>
                    </a:cubicBezTo>
                    <a:cubicBezTo>
                      <a:pt x="32" y="14"/>
                      <a:pt x="30" y="15"/>
                      <a:pt x="28" y="15"/>
                    </a:cubicBezTo>
                    <a:cubicBezTo>
                      <a:pt x="26" y="15"/>
                      <a:pt x="24" y="14"/>
                      <a:pt x="23" y="13"/>
                    </a:cubicBezTo>
                    <a:cubicBezTo>
                      <a:pt x="21" y="11"/>
                      <a:pt x="21" y="10"/>
                      <a:pt x="21" y="7"/>
                    </a:cubicBezTo>
                    <a:cubicBezTo>
                      <a:pt x="21" y="5"/>
                      <a:pt x="21" y="4"/>
                      <a:pt x="23" y="2"/>
                    </a:cubicBezTo>
                    <a:cubicBezTo>
                      <a:pt x="24" y="1"/>
                      <a:pt x="26" y="0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24" name="Freeform 19"/>
              <p:cNvSpPr>
                <a:spLocks/>
              </p:cNvSpPr>
              <p:nvPr/>
            </p:nvSpPr>
            <p:spPr bwMode="auto">
              <a:xfrm>
                <a:off x="8535145" y="4896327"/>
                <a:ext cx="63987" cy="69503"/>
              </a:xfrm>
              <a:custGeom>
                <a:avLst/>
                <a:gdLst>
                  <a:gd name="T0" fmla="*/ 0 w 65"/>
                  <a:gd name="T1" fmla="*/ 5 h 70"/>
                  <a:gd name="T2" fmla="*/ 22 w 65"/>
                  <a:gd name="T3" fmla="*/ 0 h 70"/>
                  <a:gd name="T4" fmla="*/ 25 w 65"/>
                  <a:gd name="T5" fmla="*/ 11 h 70"/>
                  <a:gd name="T6" fmla="*/ 29 w 65"/>
                  <a:gd name="T7" fmla="*/ 32 h 70"/>
                  <a:gd name="T8" fmla="*/ 30 w 65"/>
                  <a:gd name="T9" fmla="*/ 57 h 70"/>
                  <a:gd name="T10" fmla="*/ 42 w 65"/>
                  <a:gd name="T11" fmla="*/ 44 h 70"/>
                  <a:gd name="T12" fmla="*/ 53 w 65"/>
                  <a:gd name="T13" fmla="*/ 28 h 70"/>
                  <a:gd name="T14" fmla="*/ 57 w 65"/>
                  <a:gd name="T15" fmla="*/ 21 h 70"/>
                  <a:gd name="T16" fmla="*/ 58 w 65"/>
                  <a:gd name="T17" fmla="*/ 16 h 70"/>
                  <a:gd name="T18" fmla="*/ 54 w 65"/>
                  <a:gd name="T19" fmla="*/ 12 h 70"/>
                  <a:gd name="T20" fmla="*/ 50 w 65"/>
                  <a:gd name="T21" fmla="*/ 6 h 70"/>
                  <a:gd name="T22" fmla="*/ 52 w 65"/>
                  <a:gd name="T23" fmla="*/ 2 h 70"/>
                  <a:gd name="T24" fmla="*/ 57 w 65"/>
                  <a:gd name="T25" fmla="*/ 0 h 70"/>
                  <a:gd name="T26" fmla="*/ 63 w 65"/>
                  <a:gd name="T27" fmla="*/ 3 h 70"/>
                  <a:gd name="T28" fmla="*/ 65 w 65"/>
                  <a:gd name="T29" fmla="*/ 9 h 70"/>
                  <a:gd name="T30" fmla="*/ 64 w 65"/>
                  <a:gd name="T31" fmla="*/ 16 h 70"/>
                  <a:gd name="T32" fmla="*/ 56 w 65"/>
                  <a:gd name="T33" fmla="*/ 30 h 70"/>
                  <a:gd name="T34" fmla="*/ 39 w 65"/>
                  <a:gd name="T35" fmla="*/ 53 h 70"/>
                  <a:gd name="T36" fmla="*/ 22 w 65"/>
                  <a:gd name="T37" fmla="*/ 70 h 70"/>
                  <a:gd name="T38" fmla="*/ 20 w 65"/>
                  <a:gd name="T39" fmla="*/ 70 h 70"/>
                  <a:gd name="T40" fmla="*/ 12 w 65"/>
                  <a:gd name="T41" fmla="*/ 10 h 70"/>
                  <a:gd name="T42" fmla="*/ 6 w 65"/>
                  <a:gd name="T43" fmla="*/ 7 h 70"/>
                  <a:gd name="T44" fmla="*/ 0 w 65"/>
                  <a:gd name="T45" fmla="*/ 7 h 70"/>
                  <a:gd name="T46" fmla="*/ 0 w 65"/>
                  <a:gd name="T47" fmla="*/ 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5" h="70">
                    <a:moveTo>
                      <a:pt x="0" y="5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3" y="4"/>
                      <a:pt x="25" y="7"/>
                      <a:pt x="25" y="11"/>
                    </a:cubicBezTo>
                    <a:cubicBezTo>
                      <a:pt x="27" y="17"/>
                      <a:pt x="28" y="24"/>
                      <a:pt x="29" y="32"/>
                    </a:cubicBezTo>
                    <a:cubicBezTo>
                      <a:pt x="29" y="36"/>
                      <a:pt x="30" y="44"/>
                      <a:pt x="30" y="57"/>
                    </a:cubicBezTo>
                    <a:cubicBezTo>
                      <a:pt x="37" y="50"/>
                      <a:pt x="41" y="45"/>
                      <a:pt x="42" y="44"/>
                    </a:cubicBezTo>
                    <a:cubicBezTo>
                      <a:pt x="48" y="35"/>
                      <a:pt x="52" y="29"/>
                      <a:pt x="53" y="28"/>
                    </a:cubicBezTo>
                    <a:cubicBezTo>
                      <a:pt x="55" y="25"/>
                      <a:pt x="56" y="23"/>
                      <a:pt x="57" y="21"/>
                    </a:cubicBezTo>
                    <a:cubicBezTo>
                      <a:pt x="57" y="19"/>
                      <a:pt x="58" y="18"/>
                      <a:pt x="58" y="16"/>
                    </a:cubicBezTo>
                    <a:cubicBezTo>
                      <a:pt x="58" y="15"/>
                      <a:pt x="56" y="14"/>
                      <a:pt x="54" y="12"/>
                    </a:cubicBezTo>
                    <a:cubicBezTo>
                      <a:pt x="52" y="10"/>
                      <a:pt x="50" y="8"/>
                      <a:pt x="50" y="6"/>
                    </a:cubicBezTo>
                    <a:cubicBezTo>
                      <a:pt x="50" y="5"/>
                      <a:pt x="51" y="3"/>
                      <a:pt x="52" y="2"/>
                    </a:cubicBezTo>
                    <a:cubicBezTo>
                      <a:pt x="54" y="1"/>
                      <a:pt x="55" y="0"/>
                      <a:pt x="57" y="0"/>
                    </a:cubicBezTo>
                    <a:cubicBezTo>
                      <a:pt x="59" y="0"/>
                      <a:pt x="61" y="1"/>
                      <a:pt x="63" y="3"/>
                    </a:cubicBezTo>
                    <a:cubicBezTo>
                      <a:pt x="64" y="4"/>
                      <a:pt x="65" y="6"/>
                      <a:pt x="65" y="9"/>
                    </a:cubicBezTo>
                    <a:cubicBezTo>
                      <a:pt x="65" y="12"/>
                      <a:pt x="65" y="14"/>
                      <a:pt x="64" y="16"/>
                    </a:cubicBezTo>
                    <a:cubicBezTo>
                      <a:pt x="62" y="20"/>
                      <a:pt x="60" y="25"/>
                      <a:pt x="56" y="30"/>
                    </a:cubicBezTo>
                    <a:cubicBezTo>
                      <a:pt x="53" y="36"/>
                      <a:pt x="47" y="43"/>
                      <a:pt x="39" y="53"/>
                    </a:cubicBezTo>
                    <a:cubicBezTo>
                      <a:pt x="38" y="54"/>
                      <a:pt x="33" y="60"/>
                      <a:pt x="22" y="70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18" y="38"/>
                      <a:pt x="16" y="18"/>
                      <a:pt x="12" y="10"/>
                    </a:cubicBezTo>
                    <a:cubicBezTo>
                      <a:pt x="11" y="8"/>
                      <a:pt x="9" y="7"/>
                      <a:pt x="6" y="7"/>
                    </a:cubicBezTo>
                    <a:cubicBezTo>
                      <a:pt x="4" y="7"/>
                      <a:pt x="3" y="7"/>
                      <a:pt x="0" y="7"/>
                    </a:cubicBez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25" name="Freeform 20"/>
              <p:cNvSpPr>
                <a:spLocks/>
              </p:cNvSpPr>
              <p:nvPr/>
            </p:nvSpPr>
            <p:spPr bwMode="auto">
              <a:xfrm>
                <a:off x="8605200" y="4857714"/>
                <a:ext cx="39165" cy="108116"/>
              </a:xfrm>
              <a:custGeom>
                <a:avLst/>
                <a:gdLst>
                  <a:gd name="T0" fmla="*/ 40 w 40"/>
                  <a:gd name="T1" fmla="*/ 0 h 109"/>
                  <a:gd name="T2" fmla="*/ 14 w 40"/>
                  <a:gd name="T3" fmla="*/ 90 h 109"/>
                  <a:gd name="T4" fmla="*/ 13 w 40"/>
                  <a:gd name="T5" fmla="*/ 98 h 109"/>
                  <a:gd name="T6" fmla="*/ 13 w 40"/>
                  <a:gd name="T7" fmla="*/ 100 h 109"/>
                  <a:gd name="T8" fmla="*/ 15 w 40"/>
                  <a:gd name="T9" fmla="*/ 101 h 109"/>
                  <a:gd name="T10" fmla="*/ 18 w 40"/>
                  <a:gd name="T11" fmla="*/ 99 h 109"/>
                  <a:gd name="T12" fmla="*/ 26 w 40"/>
                  <a:gd name="T13" fmla="*/ 90 h 109"/>
                  <a:gd name="T14" fmla="*/ 29 w 40"/>
                  <a:gd name="T15" fmla="*/ 92 h 109"/>
                  <a:gd name="T16" fmla="*/ 15 w 40"/>
                  <a:gd name="T17" fmla="*/ 106 h 109"/>
                  <a:gd name="T18" fmla="*/ 7 w 40"/>
                  <a:gd name="T19" fmla="*/ 109 h 109"/>
                  <a:gd name="T20" fmla="*/ 2 w 40"/>
                  <a:gd name="T21" fmla="*/ 107 h 109"/>
                  <a:gd name="T22" fmla="*/ 0 w 40"/>
                  <a:gd name="T23" fmla="*/ 103 h 109"/>
                  <a:gd name="T24" fmla="*/ 3 w 40"/>
                  <a:gd name="T25" fmla="*/ 91 h 109"/>
                  <a:gd name="T26" fmla="*/ 23 w 40"/>
                  <a:gd name="T27" fmla="*/ 21 h 109"/>
                  <a:gd name="T28" fmla="*/ 26 w 40"/>
                  <a:gd name="T29" fmla="*/ 11 h 109"/>
                  <a:gd name="T30" fmla="*/ 24 w 40"/>
                  <a:gd name="T31" fmla="*/ 8 h 109"/>
                  <a:gd name="T32" fmla="*/ 20 w 40"/>
                  <a:gd name="T33" fmla="*/ 6 h 109"/>
                  <a:gd name="T34" fmla="*/ 14 w 40"/>
                  <a:gd name="T35" fmla="*/ 7 h 109"/>
                  <a:gd name="T36" fmla="*/ 14 w 40"/>
                  <a:gd name="T37" fmla="*/ 4 h 109"/>
                  <a:gd name="T38" fmla="*/ 40 w 40"/>
                  <a:gd name="T3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" h="109">
                    <a:moveTo>
                      <a:pt x="40" y="0"/>
                    </a:moveTo>
                    <a:cubicBezTo>
                      <a:pt x="14" y="90"/>
                      <a:pt x="14" y="90"/>
                      <a:pt x="14" y="90"/>
                    </a:cubicBezTo>
                    <a:cubicBezTo>
                      <a:pt x="13" y="94"/>
                      <a:pt x="13" y="97"/>
                      <a:pt x="13" y="98"/>
                    </a:cubicBezTo>
                    <a:cubicBezTo>
                      <a:pt x="13" y="99"/>
                      <a:pt x="13" y="99"/>
                      <a:pt x="13" y="100"/>
                    </a:cubicBezTo>
                    <a:cubicBezTo>
                      <a:pt x="14" y="100"/>
                      <a:pt x="14" y="101"/>
                      <a:pt x="15" y="101"/>
                    </a:cubicBezTo>
                    <a:cubicBezTo>
                      <a:pt x="16" y="101"/>
                      <a:pt x="17" y="100"/>
                      <a:pt x="18" y="99"/>
                    </a:cubicBezTo>
                    <a:cubicBezTo>
                      <a:pt x="21" y="97"/>
                      <a:pt x="23" y="94"/>
                      <a:pt x="26" y="90"/>
                    </a:cubicBezTo>
                    <a:cubicBezTo>
                      <a:pt x="29" y="92"/>
                      <a:pt x="29" y="92"/>
                      <a:pt x="29" y="92"/>
                    </a:cubicBezTo>
                    <a:cubicBezTo>
                      <a:pt x="24" y="99"/>
                      <a:pt x="19" y="104"/>
                      <a:pt x="15" y="106"/>
                    </a:cubicBezTo>
                    <a:cubicBezTo>
                      <a:pt x="12" y="108"/>
                      <a:pt x="10" y="109"/>
                      <a:pt x="7" y="109"/>
                    </a:cubicBezTo>
                    <a:cubicBezTo>
                      <a:pt x="5" y="109"/>
                      <a:pt x="3" y="108"/>
                      <a:pt x="2" y="107"/>
                    </a:cubicBezTo>
                    <a:cubicBezTo>
                      <a:pt x="1" y="106"/>
                      <a:pt x="0" y="104"/>
                      <a:pt x="0" y="103"/>
                    </a:cubicBezTo>
                    <a:cubicBezTo>
                      <a:pt x="0" y="101"/>
                      <a:pt x="1" y="97"/>
                      <a:pt x="3" y="9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15"/>
                      <a:pt x="26" y="11"/>
                      <a:pt x="26" y="11"/>
                    </a:cubicBezTo>
                    <a:cubicBezTo>
                      <a:pt x="26" y="9"/>
                      <a:pt x="25" y="8"/>
                      <a:pt x="24" y="8"/>
                    </a:cubicBezTo>
                    <a:cubicBezTo>
                      <a:pt x="23" y="7"/>
                      <a:pt x="22" y="6"/>
                      <a:pt x="20" y="6"/>
                    </a:cubicBezTo>
                    <a:cubicBezTo>
                      <a:pt x="19" y="6"/>
                      <a:pt x="17" y="7"/>
                      <a:pt x="14" y="7"/>
                    </a:cubicBezTo>
                    <a:cubicBezTo>
                      <a:pt x="14" y="4"/>
                      <a:pt x="14" y="4"/>
                      <a:pt x="14" y="4"/>
                    </a:cubicBezTo>
                    <a:lnTo>
                      <a:pt x="4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26" name="Freeform 21"/>
              <p:cNvSpPr>
                <a:spLocks noEditPoints="1"/>
              </p:cNvSpPr>
              <p:nvPr/>
            </p:nvSpPr>
            <p:spPr bwMode="auto">
              <a:xfrm>
                <a:off x="8615681" y="4867091"/>
                <a:ext cx="68400" cy="130181"/>
              </a:xfrm>
              <a:custGeom>
                <a:avLst/>
                <a:gdLst>
                  <a:gd name="T0" fmla="*/ 63 w 69"/>
                  <a:gd name="T1" fmla="*/ 30 h 132"/>
                  <a:gd name="T2" fmla="*/ 43 w 69"/>
                  <a:gd name="T3" fmla="*/ 98 h 132"/>
                  <a:gd name="T4" fmla="*/ 29 w 69"/>
                  <a:gd name="T5" fmla="*/ 124 h 132"/>
                  <a:gd name="T6" fmla="*/ 9 w 69"/>
                  <a:gd name="T7" fmla="*/ 132 h 132"/>
                  <a:gd name="T8" fmla="*/ 2 w 69"/>
                  <a:gd name="T9" fmla="*/ 130 h 132"/>
                  <a:gd name="T10" fmla="*/ 0 w 69"/>
                  <a:gd name="T11" fmla="*/ 124 h 132"/>
                  <a:gd name="T12" fmla="*/ 1 w 69"/>
                  <a:gd name="T13" fmla="*/ 120 h 132"/>
                  <a:gd name="T14" fmla="*/ 6 w 69"/>
                  <a:gd name="T15" fmla="*/ 118 h 132"/>
                  <a:gd name="T16" fmla="*/ 10 w 69"/>
                  <a:gd name="T17" fmla="*/ 120 h 132"/>
                  <a:gd name="T18" fmla="*/ 11 w 69"/>
                  <a:gd name="T19" fmla="*/ 122 h 132"/>
                  <a:gd name="T20" fmla="*/ 9 w 69"/>
                  <a:gd name="T21" fmla="*/ 126 h 132"/>
                  <a:gd name="T22" fmla="*/ 8 w 69"/>
                  <a:gd name="T23" fmla="*/ 127 h 132"/>
                  <a:gd name="T24" fmla="*/ 8 w 69"/>
                  <a:gd name="T25" fmla="*/ 128 h 132"/>
                  <a:gd name="T26" fmla="*/ 9 w 69"/>
                  <a:gd name="T27" fmla="*/ 128 h 132"/>
                  <a:gd name="T28" fmla="*/ 10 w 69"/>
                  <a:gd name="T29" fmla="*/ 128 h 132"/>
                  <a:gd name="T30" fmla="*/ 21 w 69"/>
                  <a:gd name="T31" fmla="*/ 124 h 132"/>
                  <a:gd name="T32" fmla="*/ 28 w 69"/>
                  <a:gd name="T33" fmla="*/ 109 h 132"/>
                  <a:gd name="T34" fmla="*/ 45 w 69"/>
                  <a:gd name="T35" fmla="*/ 51 h 132"/>
                  <a:gd name="T36" fmla="*/ 48 w 69"/>
                  <a:gd name="T37" fmla="*/ 41 h 132"/>
                  <a:gd name="T38" fmla="*/ 46 w 69"/>
                  <a:gd name="T39" fmla="*/ 38 h 132"/>
                  <a:gd name="T40" fmla="*/ 42 w 69"/>
                  <a:gd name="T41" fmla="*/ 37 h 132"/>
                  <a:gd name="T42" fmla="*/ 40 w 69"/>
                  <a:gd name="T43" fmla="*/ 37 h 132"/>
                  <a:gd name="T44" fmla="*/ 37 w 69"/>
                  <a:gd name="T45" fmla="*/ 37 h 132"/>
                  <a:gd name="T46" fmla="*/ 37 w 69"/>
                  <a:gd name="T47" fmla="*/ 35 h 132"/>
                  <a:gd name="T48" fmla="*/ 63 w 69"/>
                  <a:gd name="T49" fmla="*/ 30 h 132"/>
                  <a:gd name="T50" fmla="*/ 62 w 69"/>
                  <a:gd name="T51" fmla="*/ 0 h 132"/>
                  <a:gd name="T52" fmla="*/ 67 w 69"/>
                  <a:gd name="T53" fmla="*/ 2 h 132"/>
                  <a:gd name="T54" fmla="*/ 69 w 69"/>
                  <a:gd name="T55" fmla="*/ 8 h 132"/>
                  <a:gd name="T56" fmla="*/ 67 w 69"/>
                  <a:gd name="T57" fmla="*/ 13 h 132"/>
                  <a:gd name="T58" fmla="*/ 62 w 69"/>
                  <a:gd name="T59" fmla="*/ 15 h 132"/>
                  <a:gd name="T60" fmla="*/ 56 w 69"/>
                  <a:gd name="T61" fmla="*/ 13 h 132"/>
                  <a:gd name="T62" fmla="*/ 54 w 69"/>
                  <a:gd name="T63" fmla="*/ 8 h 132"/>
                  <a:gd name="T64" fmla="*/ 56 w 69"/>
                  <a:gd name="T65" fmla="*/ 2 h 132"/>
                  <a:gd name="T66" fmla="*/ 62 w 69"/>
                  <a:gd name="T67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9" h="132">
                    <a:moveTo>
                      <a:pt x="63" y="30"/>
                    </a:moveTo>
                    <a:cubicBezTo>
                      <a:pt x="43" y="98"/>
                      <a:pt x="43" y="98"/>
                      <a:pt x="43" y="98"/>
                    </a:cubicBezTo>
                    <a:cubicBezTo>
                      <a:pt x="40" y="110"/>
                      <a:pt x="35" y="118"/>
                      <a:pt x="29" y="124"/>
                    </a:cubicBezTo>
                    <a:cubicBezTo>
                      <a:pt x="23" y="129"/>
                      <a:pt x="16" y="132"/>
                      <a:pt x="9" y="132"/>
                    </a:cubicBezTo>
                    <a:cubicBezTo>
                      <a:pt x="6" y="132"/>
                      <a:pt x="4" y="131"/>
                      <a:pt x="2" y="130"/>
                    </a:cubicBezTo>
                    <a:cubicBezTo>
                      <a:pt x="0" y="128"/>
                      <a:pt x="0" y="126"/>
                      <a:pt x="0" y="124"/>
                    </a:cubicBezTo>
                    <a:cubicBezTo>
                      <a:pt x="0" y="123"/>
                      <a:pt x="0" y="121"/>
                      <a:pt x="1" y="120"/>
                    </a:cubicBezTo>
                    <a:cubicBezTo>
                      <a:pt x="3" y="119"/>
                      <a:pt x="4" y="118"/>
                      <a:pt x="6" y="118"/>
                    </a:cubicBezTo>
                    <a:cubicBezTo>
                      <a:pt x="7" y="118"/>
                      <a:pt x="9" y="119"/>
                      <a:pt x="10" y="120"/>
                    </a:cubicBezTo>
                    <a:cubicBezTo>
                      <a:pt x="11" y="121"/>
                      <a:pt x="11" y="121"/>
                      <a:pt x="11" y="122"/>
                    </a:cubicBezTo>
                    <a:cubicBezTo>
                      <a:pt x="11" y="124"/>
                      <a:pt x="10" y="125"/>
                      <a:pt x="9" y="126"/>
                    </a:cubicBezTo>
                    <a:cubicBezTo>
                      <a:pt x="8" y="126"/>
                      <a:pt x="8" y="127"/>
                      <a:pt x="8" y="127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8" y="128"/>
                      <a:pt x="9" y="128"/>
                      <a:pt x="9" y="128"/>
                    </a:cubicBezTo>
                    <a:cubicBezTo>
                      <a:pt x="9" y="128"/>
                      <a:pt x="10" y="128"/>
                      <a:pt x="10" y="128"/>
                    </a:cubicBezTo>
                    <a:cubicBezTo>
                      <a:pt x="14" y="128"/>
                      <a:pt x="18" y="127"/>
                      <a:pt x="21" y="124"/>
                    </a:cubicBezTo>
                    <a:cubicBezTo>
                      <a:pt x="24" y="122"/>
                      <a:pt x="26" y="117"/>
                      <a:pt x="28" y="109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7" y="45"/>
                      <a:pt x="48" y="42"/>
                      <a:pt x="48" y="41"/>
                    </a:cubicBezTo>
                    <a:cubicBezTo>
                      <a:pt x="48" y="40"/>
                      <a:pt x="47" y="39"/>
                      <a:pt x="46" y="38"/>
                    </a:cubicBezTo>
                    <a:cubicBezTo>
                      <a:pt x="45" y="37"/>
                      <a:pt x="44" y="37"/>
                      <a:pt x="42" y="37"/>
                    </a:cubicBezTo>
                    <a:cubicBezTo>
                      <a:pt x="41" y="37"/>
                      <a:pt x="41" y="37"/>
                      <a:pt x="40" y="37"/>
                    </a:cubicBezTo>
                    <a:cubicBezTo>
                      <a:pt x="39" y="37"/>
                      <a:pt x="38" y="37"/>
                      <a:pt x="37" y="37"/>
                    </a:cubicBezTo>
                    <a:cubicBezTo>
                      <a:pt x="37" y="35"/>
                      <a:pt x="37" y="35"/>
                      <a:pt x="37" y="35"/>
                    </a:cubicBezTo>
                    <a:lnTo>
                      <a:pt x="63" y="30"/>
                    </a:lnTo>
                    <a:close/>
                    <a:moveTo>
                      <a:pt x="62" y="0"/>
                    </a:moveTo>
                    <a:cubicBezTo>
                      <a:pt x="64" y="0"/>
                      <a:pt x="66" y="1"/>
                      <a:pt x="67" y="2"/>
                    </a:cubicBezTo>
                    <a:cubicBezTo>
                      <a:pt x="69" y="4"/>
                      <a:pt x="69" y="6"/>
                      <a:pt x="69" y="8"/>
                    </a:cubicBezTo>
                    <a:cubicBezTo>
                      <a:pt x="69" y="10"/>
                      <a:pt x="69" y="12"/>
                      <a:pt x="67" y="13"/>
                    </a:cubicBezTo>
                    <a:cubicBezTo>
                      <a:pt x="66" y="15"/>
                      <a:pt x="64" y="15"/>
                      <a:pt x="62" y="15"/>
                    </a:cubicBezTo>
                    <a:cubicBezTo>
                      <a:pt x="60" y="15"/>
                      <a:pt x="58" y="15"/>
                      <a:pt x="56" y="13"/>
                    </a:cubicBezTo>
                    <a:cubicBezTo>
                      <a:pt x="55" y="12"/>
                      <a:pt x="54" y="10"/>
                      <a:pt x="54" y="8"/>
                    </a:cubicBezTo>
                    <a:cubicBezTo>
                      <a:pt x="54" y="6"/>
                      <a:pt x="55" y="4"/>
                      <a:pt x="56" y="2"/>
                    </a:cubicBezTo>
                    <a:cubicBezTo>
                      <a:pt x="58" y="1"/>
                      <a:pt x="60" y="0"/>
                      <a:pt x="6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27" name="Freeform 22"/>
              <p:cNvSpPr>
                <a:spLocks noEditPoints="1"/>
              </p:cNvSpPr>
              <p:nvPr/>
            </p:nvSpPr>
            <p:spPr bwMode="auto">
              <a:xfrm>
                <a:off x="8688493" y="4896327"/>
                <a:ext cx="61229" cy="69503"/>
              </a:xfrm>
              <a:custGeom>
                <a:avLst/>
                <a:gdLst>
                  <a:gd name="T0" fmla="*/ 14 w 62"/>
                  <a:gd name="T1" fmla="*/ 40 h 70"/>
                  <a:gd name="T2" fmla="*/ 13 w 62"/>
                  <a:gd name="T3" fmla="*/ 46 h 70"/>
                  <a:gd name="T4" fmla="*/ 18 w 62"/>
                  <a:gd name="T5" fmla="*/ 58 h 70"/>
                  <a:gd name="T6" fmla="*/ 30 w 62"/>
                  <a:gd name="T7" fmla="*/ 62 h 70"/>
                  <a:gd name="T8" fmla="*/ 40 w 62"/>
                  <a:gd name="T9" fmla="*/ 60 h 70"/>
                  <a:gd name="T10" fmla="*/ 55 w 62"/>
                  <a:gd name="T11" fmla="*/ 50 h 70"/>
                  <a:gd name="T12" fmla="*/ 56 w 62"/>
                  <a:gd name="T13" fmla="*/ 52 h 70"/>
                  <a:gd name="T14" fmla="*/ 22 w 62"/>
                  <a:gd name="T15" fmla="*/ 70 h 70"/>
                  <a:gd name="T16" fmla="*/ 6 w 62"/>
                  <a:gd name="T17" fmla="*/ 63 h 70"/>
                  <a:gd name="T18" fmla="*/ 0 w 62"/>
                  <a:gd name="T19" fmla="*/ 48 h 70"/>
                  <a:gd name="T20" fmla="*/ 7 w 62"/>
                  <a:gd name="T21" fmla="*/ 25 h 70"/>
                  <a:gd name="T22" fmla="*/ 25 w 62"/>
                  <a:gd name="T23" fmla="*/ 6 h 70"/>
                  <a:gd name="T24" fmla="*/ 46 w 62"/>
                  <a:gd name="T25" fmla="*/ 0 h 70"/>
                  <a:gd name="T26" fmla="*/ 58 w 62"/>
                  <a:gd name="T27" fmla="*/ 3 h 70"/>
                  <a:gd name="T28" fmla="*/ 62 w 62"/>
                  <a:gd name="T29" fmla="*/ 11 h 70"/>
                  <a:gd name="T30" fmla="*/ 57 w 62"/>
                  <a:gd name="T31" fmla="*/ 23 h 70"/>
                  <a:gd name="T32" fmla="*/ 38 w 62"/>
                  <a:gd name="T33" fmla="*/ 35 h 70"/>
                  <a:gd name="T34" fmla="*/ 14 w 62"/>
                  <a:gd name="T35" fmla="*/ 40 h 70"/>
                  <a:gd name="T36" fmla="*/ 14 w 62"/>
                  <a:gd name="T37" fmla="*/ 36 h 70"/>
                  <a:gd name="T38" fmla="*/ 32 w 62"/>
                  <a:gd name="T39" fmla="*/ 32 h 70"/>
                  <a:gd name="T40" fmla="*/ 46 w 62"/>
                  <a:gd name="T41" fmla="*/ 22 h 70"/>
                  <a:gd name="T42" fmla="*/ 51 w 62"/>
                  <a:gd name="T43" fmla="*/ 11 h 70"/>
                  <a:gd name="T44" fmla="*/ 49 w 62"/>
                  <a:gd name="T45" fmla="*/ 6 h 70"/>
                  <a:gd name="T46" fmla="*/ 43 w 62"/>
                  <a:gd name="T47" fmla="*/ 4 h 70"/>
                  <a:gd name="T48" fmla="*/ 27 w 62"/>
                  <a:gd name="T49" fmla="*/ 12 h 70"/>
                  <a:gd name="T50" fmla="*/ 14 w 62"/>
                  <a:gd name="T51" fmla="*/ 3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2" h="70">
                    <a:moveTo>
                      <a:pt x="14" y="40"/>
                    </a:moveTo>
                    <a:cubicBezTo>
                      <a:pt x="13" y="42"/>
                      <a:pt x="13" y="44"/>
                      <a:pt x="13" y="46"/>
                    </a:cubicBezTo>
                    <a:cubicBezTo>
                      <a:pt x="13" y="51"/>
                      <a:pt x="15" y="54"/>
                      <a:pt x="18" y="58"/>
                    </a:cubicBezTo>
                    <a:cubicBezTo>
                      <a:pt x="21" y="61"/>
                      <a:pt x="25" y="62"/>
                      <a:pt x="30" y="62"/>
                    </a:cubicBezTo>
                    <a:cubicBezTo>
                      <a:pt x="33" y="62"/>
                      <a:pt x="37" y="62"/>
                      <a:pt x="40" y="60"/>
                    </a:cubicBezTo>
                    <a:cubicBezTo>
                      <a:pt x="43" y="59"/>
                      <a:pt x="48" y="55"/>
                      <a:pt x="55" y="50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45" y="64"/>
                      <a:pt x="33" y="70"/>
                      <a:pt x="22" y="70"/>
                    </a:cubicBezTo>
                    <a:cubicBezTo>
                      <a:pt x="15" y="70"/>
                      <a:pt x="9" y="68"/>
                      <a:pt x="6" y="63"/>
                    </a:cubicBezTo>
                    <a:cubicBezTo>
                      <a:pt x="2" y="59"/>
                      <a:pt x="0" y="53"/>
                      <a:pt x="0" y="48"/>
                    </a:cubicBezTo>
                    <a:cubicBezTo>
                      <a:pt x="0" y="40"/>
                      <a:pt x="2" y="33"/>
                      <a:pt x="7" y="25"/>
                    </a:cubicBezTo>
                    <a:cubicBezTo>
                      <a:pt x="12" y="17"/>
                      <a:pt x="18" y="11"/>
                      <a:pt x="25" y="6"/>
                    </a:cubicBezTo>
                    <a:cubicBezTo>
                      <a:pt x="32" y="2"/>
                      <a:pt x="39" y="0"/>
                      <a:pt x="46" y="0"/>
                    </a:cubicBezTo>
                    <a:cubicBezTo>
                      <a:pt x="51" y="0"/>
                      <a:pt x="55" y="1"/>
                      <a:pt x="58" y="3"/>
                    </a:cubicBezTo>
                    <a:cubicBezTo>
                      <a:pt x="61" y="5"/>
                      <a:pt x="62" y="8"/>
                      <a:pt x="62" y="11"/>
                    </a:cubicBezTo>
                    <a:cubicBezTo>
                      <a:pt x="62" y="15"/>
                      <a:pt x="60" y="19"/>
                      <a:pt x="57" y="23"/>
                    </a:cubicBezTo>
                    <a:cubicBezTo>
                      <a:pt x="52" y="28"/>
                      <a:pt x="46" y="32"/>
                      <a:pt x="38" y="35"/>
                    </a:cubicBezTo>
                    <a:cubicBezTo>
                      <a:pt x="32" y="37"/>
                      <a:pt x="24" y="39"/>
                      <a:pt x="14" y="40"/>
                    </a:cubicBezTo>
                    <a:close/>
                    <a:moveTo>
                      <a:pt x="14" y="36"/>
                    </a:moveTo>
                    <a:cubicBezTo>
                      <a:pt x="22" y="35"/>
                      <a:pt x="28" y="34"/>
                      <a:pt x="32" y="32"/>
                    </a:cubicBezTo>
                    <a:cubicBezTo>
                      <a:pt x="39" y="29"/>
                      <a:pt x="43" y="26"/>
                      <a:pt x="46" y="22"/>
                    </a:cubicBezTo>
                    <a:cubicBezTo>
                      <a:pt x="49" y="18"/>
                      <a:pt x="51" y="14"/>
                      <a:pt x="51" y="11"/>
                    </a:cubicBezTo>
                    <a:cubicBezTo>
                      <a:pt x="51" y="9"/>
                      <a:pt x="50" y="7"/>
                      <a:pt x="49" y="6"/>
                    </a:cubicBezTo>
                    <a:cubicBezTo>
                      <a:pt x="48" y="4"/>
                      <a:pt x="46" y="4"/>
                      <a:pt x="43" y="4"/>
                    </a:cubicBezTo>
                    <a:cubicBezTo>
                      <a:pt x="38" y="4"/>
                      <a:pt x="33" y="6"/>
                      <a:pt x="27" y="12"/>
                    </a:cubicBezTo>
                    <a:cubicBezTo>
                      <a:pt x="21" y="17"/>
                      <a:pt x="17" y="25"/>
                      <a:pt x="14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28" name="Freeform 23"/>
              <p:cNvSpPr>
                <a:spLocks/>
              </p:cNvSpPr>
              <p:nvPr/>
            </p:nvSpPr>
            <p:spPr bwMode="auto">
              <a:xfrm>
                <a:off x="8754687" y="4896327"/>
                <a:ext cx="67297" cy="69503"/>
              </a:xfrm>
              <a:custGeom>
                <a:avLst/>
                <a:gdLst>
                  <a:gd name="T0" fmla="*/ 31 w 68"/>
                  <a:gd name="T1" fmla="*/ 0 h 70"/>
                  <a:gd name="T2" fmla="*/ 21 w 68"/>
                  <a:gd name="T3" fmla="*/ 34 h 70"/>
                  <a:gd name="T4" fmla="*/ 43 w 68"/>
                  <a:gd name="T5" fmla="*/ 7 h 70"/>
                  <a:gd name="T6" fmla="*/ 57 w 68"/>
                  <a:gd name="T7" fmla="*/ 0 h 70"/>
                  <a:gd name="T8" fmla="*/ 63 w 68"/>
                  <a:gd name="T9" fmla="*/ 2 h 70"/>
                  <a:gd name="T10" fmla="*/ 66 w 68"/>
                  <a:gd name="T11" fmla="*/ 9 h 70"/>
                  <a:gd name="T12" fmla="*/ 64 w 68"/>
                  <a:gd name="T13" fmla="*/ 21 h 70"/>
                  <a:gd name="T14" fmla="*/ 55 w 68"/>
                  <a:gd name="T15" fmla="*/ 53 h 70"/>
                  <a:gd name="T16" fmla="*/ 53 w 68"/>
                  <a:gd name="T17" fmla="*/ 60 h 70"/>
                  <a:gd name="T18" fmla="*/ 54 w 68"/>
                  <a:gd name="T19" fmla="*/ 61 h 70"/>
                  <a:gd name="T20" fmla="*/ 55 w 68"/>
                  <a:gd name="T21" fmla="*/ 62 h 70"/>
                  <a:gd name="T22" fmla="*/ 57 w 68"/>
                  <a:gd name="T23" fmla="*/ 61 h 70"/>
                  <a:gd name="T24" fmla="*/ 66 w 68"/>
                  <a:gd name="T25" fmla="*/ 51 h 70"/>
                  <a:gd name="T26" fmla="*/ 68 w 68"/>
                  <a:gd name="T27" fmla="*/ 53 h 70"/>
                  <a:gd name="T28" fmla="*/ 55 w 68"/>
                  <a:gd name="T29" fmla="*/ 67 h 70"/>
                  <a:gd name="T30" fmla="*/ 47 w 68"/>
                  <a:gd name="T31" fmla="*/ 70 h 70"/>
                  <a:gd name="T32" fmla="*/ 42 w 68"/>
                  <a:gd name="T33" fmla="*/ 68 h 70"/>
                  <a:gd name="T34" fmla="*/ 41 w 68"/>
                  <a:gd name="T35" fmla="*/ 64 h 70"/>
                  <a:gd name="T36" fmla="*/ 43 w 68"/>
                  <a:gd name="T37" fmla="*/ 51 h 70"/>
                  <a:gd name="T38" fmla="*/ 52 w 68"/>
                  <a:gd name="T39" fmla="*/ 21 h 70"/>
                  <a:gd name="T40" fmla="*/ 54 w 68"/>
                  <a:gd name="T41" fmla="*/ 12 h 70"/>
                  <a:gd name="T42" fmla="*/ 53 w 68"/>
                  <a:gd name="T43" fmla="*/ 10 h 70"/>
                  <a:gd name="T44" fmla="*/ 50 w 68"/>
                  <a:gd name="T45" fmla="*/ 9 h 70"/>
                  <a:gd name="T46" fmla="*/ 45 w 68"/>
                  <a:gd name="T47" fmla="*/ 11 h 70"/>
                  <a:gd name="T48" fmla="*/ 34 w 68"/>
                  <a:gd name="T49" fmla="*/ 22 h 70"/>
                  <a:gd name="T50" fmla="*/ 21 w 68"/>
                  <a:gd name="T51" fmla="*/ 42 h 70"/>
                  <a:gd name="T52" fmla="*/ 15 w 68"/>
                  <a:gd name="T53" fmla="*/ 56 h 70"/>
                  <a:gd name="T54" fmla="*/ 11 w 68"/>
                  <a:gd name="T55" fmla="*/ 68 h 70"/>
                  <a:gd name="T56" fmla="*/ 0 w 68"/>
                  <a:gd name="T57" fmla="*/ 68 h 70"/>
                  <a:gd name="T58" fmla="*/ 14 w 68"/>
                  <a:gd name="T59" fmla="*/ 21 h 70"/>
                  <a:gd name="T60" fmla="*/ 16 w 68"/>
                  <a:gd name="T61" fmla="*/ 11 h 70"/>
                  <a:gd name="T62" fmla="*/ 15 w 68"/>
                  <a:gd name="T63" fmla="*/ 8 h 70"/>
                  <a:gd name="T64" fmla="*/ 11 w 68"/>
                  <a:gd name="T65" fmla="*/ 7 h 70"/>
                  <a:gd name="T66" fmla="*/ 8 w 68"/>
                  <a:gd name="T67" fmla="*/ 7 h 70"/>
                  <a:gd name="T68" fmla="*/ 5 w 68"/>
                  <a:gd name="T69" fmla="*/ 7 h 70"/>
                  <a:gd name="T70" fmla="*/ 5 w 68"/>
                  <a:gd name="T71" fmla="*/ 5 h 70"/>
                  <a:gd name="T72" fmla="*/ 31 w 68"/>
                  <a:gd name="T7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8" h="70">
                    <a:moveTo>
                      <a:pt x="31" y="0"/>
                    </a:moveTo>
                    <a:cubicBezTo>
                      <a:pt x="21" y="34"/>
                      <a:pt x="21" y="34"/>
                      <a:pt x="21" y="34"/>
                    </a:cubicBezTo>
                    <a:cubicBezTo>
                      <a:pt x="31" y="20"/>
                      <a:pt x="38" y="11"/>
                      <a:pt x="43" y="7"/>
                    </a:cubicBezTo>
                    <a:cubicBezTo>
                      <a:pt x="48" y="2"/>
                      <a:pt x="53" y="0"/>
                      <a:pt x="57" y="0"/>
                    </a:cubicBezTo>
                    <a:cubicBezTo>
                      <a:pt x="60" y="0"/>
                      <a:pt x="62" y="1"/>
                      <a:pt x="63" y="2"/>
                    </a:cubicBezTo>
                    <a:cubicBezTo>
                      <a:pt x="65" y="4"/>
                      <a:pt x="66" y="6"/>
                      <a:pt x="66" y="9"/>
                    </a:cubicBezTo>
                    <a:cubicBezTo>
                      <a:pt x="66" y="12"/>
                      <a:pt x="65" y="16"/>
                      <a:pt x="64" y="21"/>
                    </a:cubicBezTo>
                    <a:cubicBezTo>
                      <a:pt x="55" y="53"/>
                      <a:pt x="55" y="53"/>
                      <a:pt x="55" y="53"/>
                    </a:cubicBezTo>
                    <a:cubicBezTo>
                      <a:pt x="53" y="57"/>
                      <a:pt x="53" y="59"/>
                      <a:pt x="53" y="60"/>
                    </a:cubicBezTo>
                    <a:cubicBezTo>
                      <a:pt x="53" y="60"/>
                      <a:pt x="53" y="61"/>
                      <a:pt x="54" y="61"/>
                    </a:cubicBezTo>
                    <a:cubicBezTo>
                      <a:pt x="54" y="62"/>
                      <a:pt x="54" y="62"/>
                      <a:pt x="55" y="62"/>
                    </a:cubicBezTo>
                    <a:cubicBezTo>
                      <a:pt x="55" y="62"/>
                      <a:pt x="56" y="62"/>
                      <a:pt x="57" y="61"/>
                    </a:cubicBezTo>
                    <a:cubicBezTo>
                      <a:pt x="60" y="59"/>
                      <a:pt x="63" y="56"/>
                      <a:pt x="66" y="51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3" y="60"/>
                      <a:pt x="59" y="64"/>
                      <a:pt x="55" y="67"/>
                    </a:cubicBezTo>
                    <a:cubicBezTo>
                      <a:pt x="52" y="69"/>
                      <a:pt x="49" y="70"/>
                      <a:pt x="47" y="70"/>
                    </a:cubicBezTo>
                    <a:cubicBezTo>
                      <a:pt x="45" y="70"/>
                      <a:pt x="44" y="70"/>
                      <a:pt x="42" y="68"/>
                    </a:cubicBezTo>
                    <a:cubicBezTo>
                      <a:pt x="41" y="67"/>
                      <a:pt x="41" y="66"/>
                      <a:pt x="41" y="64"/>
                    </a:cubicBezTo>
                    <a:cubicBezTo>
                      <a:pt x="41" y="61"/>
                      <a:pt x="42" y="57"/>
                      <a:pt x="43" y="5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3" y="17"/>
                      <a:pt x="54" y="14"/>
                      <a:pt x="54" y="12"/>
                    </a:cubicBezTo>
                    <a:cubicBezTo>
                      <a:pt x="54" y="11"/>
                      <a:pt x="53" y="10"/>
                      <a:pt x="53" y="10"/>
                    </a:cubicBezTo>
                    <a:cubicBezTo>
                      <a:pt x="52" y="9"/>
                      <a:pt x="51" y="9"/>
                      <a:pt x="50" y="9"/>
                    </a:cubicBezTo>
                    <a:cubicBezTo>
                      <a:pt x="49" y="9"/>
                      <a:pt x="47" y="9"/>
                      <a:pt x="45" y="11"/>
                    </a:cubicBezTo>
                    <a:cubicBezTo>
                      <a:pt x="42" y="13"/>
                      <a:pt x="38" y="17"/>
                      <a:pt x="34" y="22"/>
                    </a:cubicBezTo>
                    <a:cubicBezTo>
                      <a:pt x="30" y="27"/>
                      <a:pt x="25" y="34"/>
                      <a:pt x="21" y="42"/>
                    </a:cubicBezTo>
                    <a:cubicBezTo>
                      <a:pt x="19" y="46"/>
                      <a:pt x="17" y="51"/>
                      <a:pt x="15" y="56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6" y="10"/>
                      <a:pt x="16" y="9"/>
                      <a:pt x="15" y="8"/>
                    </a:cubicBezTo>
                    <a:cubicBezTo>
                      <a:pt x="14" y="7"/>
                      <a:pt x="13" y="7"/>
                      <a:pt x="11" y="7"/>
                    </a:cubicBezTo>
                    <a:cubicBezTo>
                      <a:pt x="11" y="7"/>
                      <a:pt x="10" y="7"/>
                      <a:pt x="8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29" name="Freeform 24"/>
              <p:cNvSpPr>
                <a:spLocks noEditPoints="1"/>
              </p:cNvSpPr>
              <p:nvPr/>
            </p:nvSpPr>
            <p:spPr bwMode="auto">
              <a:xfrm>
                <a:off x="8802126" y="4867091"/>
                <a:ext cx="67849" cy="130181"/>
              </a:xfrm>
              <a:custGeom>
                <a:avLst/>
                <a:gdLst>
                  <a:gd name="T0" fmla="*/ 63 w 69"/>
                  <a:gd name="T1" fmla="*/ 30 h 132"/>
                  <a:gd name="T2" fmla="*/ 43 w 69"/>
                  <a:gd name="T3" fmla="*/ 98 h 132"/>
                  <a:gd name="T4" fmla="*/ 29 w 69"/>
                  <a:gd name="T5" fmla="*/ 124 h 132"/>
                  <a:gd name="T6" fmla="*/ 9 w 69"/>
                  <a:gd name="T7" fmla="*/ 132 h 132"/>
                  <a:gd name="T8" fmla="*/ 2 w 69"/>
                  <a:gd name="T9" fmla="*/ 130 h 132"/>
                  <a:gd name="T10" fmla="*/ 0 w 69"/>
                  <a:gd name="T11" fmla="*/ 124 h 132"/>
                  <a:gd name="T12" fmla="*/ 2 w 69"/>
                  <a:gd name="T13" fmla="*/ 120 h 132"/>
                  <a:gd name="T14" fmla="*/ 6 w 69"/>
                  <a:gd name="T15" fmla="*/ 118 h 132"/>
                  <a:gd name="T16" fmla="*/ 10 w 69"/>
                  <a:gd name="T17" fmla="*/ 120 h 132"/>
                  <a:gd name="T18" fmla="*/ 11 w 69"/>
                  <a:gd name="T19" fmla="*/ 122 h 132"/>
                  <a:gd name="T20" fmla="*/ 9 w 69"/>
                  <a:gd name="T21" fmla="*/ 126 h 132"/>
                  <a:gd name="T22" fmla="*/ 8 w 69"/>
                  <a:gd name="T23" fmla="*/ 127 h 132"/>
                  <a:gd name="T24" fmla="*/ 8 w 69"/>
                  <a:gd name="T25" fmla="*/ 128 h 132"/>
                  <a:gd name="T26" fmla="*/ 9 w 69"/>
                  <a:gd name="T27" fmla="*/ 128 h 132"/>
                  <a:gd name="T28" fmla="*/ 10 w 69"/>
                  <a:gd name="T29" fmla="*/ 128 h 132"/>
                  <a:gd name="T30" fmla="*/ 21 w 69"/>
                  <a:gd name="T31" fmla="*/ 124 h 132"/>
                  <a:gd name="T32" fmla="*/ 29 w 69"/>
                  <a:gd name="T33" fmla="*/ 109 h 132"/>
                  <a:gd name="T34" fmla="*/ 46 w 69"/>
                  <a:gd name="T35" fmla="*/ 51 h 132"/>
                  <a:gd name="T36" fmla="*/ 48 w 69"/>
                  <a:gd name="T37" fmla="*/ 41 h 132"/>
                  <a:gd name="T38" fmla="*/ 46 w 69"/>
                  <a:gd name="T39" fmla="*/ 38 h 132"/>
                  <a:gd name="T40" fmla="*/ 42 w 69"/>
                  <a:gd name="T41" fmla="*/ 37 h 132"/>
                  <a:gd name="T42" fmla="*/ 40 w 69"/>
                  <a:gd name="T43" fmla="*/ 37 h 132"/>
                  <a:gd name="T44" fmla="*/ 37 w 69"/>
                  <a:gd name="T45" fmla="*/ 37 h 132"/>
                  <a:gd name="T46" fmla="*/ 37 w 69"/>
                  <a:gd name="T47" fmla="*/ 35 h 132"/>
                  <a:gd name="T48" fmla="*/ 63 w 69"/>
                  <a:gd name="T49" fmla="*/ 30 h 132"/>
                  <a:gd name="T50" fmla="*/ 62 w 69"/>
                  <a:gd name="T51" fmla="*/ 0 h 132"/>
                  <a:gd name="T52" fmla="*/ 67 w 69"/>
                  <a:gd name="T53" fmla="*/ 2 h 132"/>
                  <a:gd name="T54" fmla="*/ 69 w 69"/>
                  <a:gd name="T55" fmla="*/ 8 h 132"/>
                  <a:gd name="T56" fmla="*/ 67 w 69"/>
                  <a:gd name="T57" fmla="*/ 13 h 132"/>
                  <a:gd name="T58" fmla="*/ 62 w 69"/>
                  <a:gd name="T59" fmla="*/ 15 h 132"/>
                  <a:gd name="T60" fmla="*/ 56 w 69"/>
                  <a:gd name="T61" fmla="*/ 13 h 132"/>
                  <a:gd name="T62" fmla="*/ 54 w 69"/>
                  <a:gd name="T63" fmla="*/ 8 h 132"/>
                  <a:gd name="T64" fmla="*/ 56 w 69"/>
                  <a:gd name="T65" fmla="*/ 2 h 132"/>
                  <a:gd name="T66" fmla="*/ 62 w 69"/>
                  <a:gd name="T67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9" h="132">
                    <a:moveTo>
                      <a:pt x="63" y="30"/>
                    </a:moveTo>
                    <a:cubicBezTo>
                      <a:pt x="43" y="98"/>
                      <a:pt x="43" y="98"/>
                      <a:pt x="43" y="98"/>
                    </a:cubicBezTo>
                    <a:cubicBezTo>
                      <a:pt x="40" y="110"/>
                      <a:pt x="35" y="118"/>
                      <a:pt x="29" y="124"/>
                    </a:cubicBezTo>
                    <a:cubicBezTo>
                      <a:pt x="23" y="129"/>
                      <a:pt x="17" y="132"/>
                      <a:pt x="9" y="132"/>
                    </a:cubicBezTo>
                    <a:cubicBezTo>
                      <a:pt x="6" y="132"/>
                      <a:pt x="4" y="131"/>
                      <a:pt x="2" y="130"/>
                    </a:cubicBezTo>
                    <a:cubicBezTo>
                      <a:pt x="1" y="128"/>
                      <a:pt x="0" y="126"/>
                      <a:pt x="0" y="124"/>
                    </a:cubicBezTo>
                    <a:cubicBezTo>
                      <a:pt x="0" y="123"/>
                      <a:pt x="0" y="121"/>
                      <a:pt x="2" y="120"/>
                    </a:cubicBezTo>
                    <a:cubicBezTo>
                      <a:pt x="3" y="119"/>
                      <a:pt x="4" y="118"/>
                      <a:pt x="6" y="118"/>
                    </a:cubicBezTo>
                    <a:cubicBezTo>
                      <a:pt x="7" y="118"/>
                      <a:pt x="9" y="119"/>
                      <a:pt x="10" y="120"/>
                    </a:cubicBezTo>
                    <a:cubicBezTo>
                      <a:pt x="11" y="121"/>
                      <a:pt x="11" y="121"/>
                      <a:pt x="11" y="122"/>
                    </a:cubicBezTo>
                    <a:cubicBezTo>
                      <a:pt x="11" y="124"/>
                      <a:pt x="10" y="125"/>
                      <a:pt x="9" y="126"/>
                    </a:cubicBezTo>
                    <a:cubicBezTo>
                      <a:pt x="9" y="126"/>
                      <a:pt x="8" y="127"/>
                      <a:pt x="8" y="127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8" y="128"/>
                      <a:pt x="9" y="128"/>
                      <a:pt x="9" y="128"/>
                    </a:cubicBezTo>
                    <a:cubicBezTo>
                      <a:pt x="9" y="128"/>
                      <a:pt x="10" y="128"/>
                      <a:pt x="10" y="128"/>
                    </a:cubicBezTo>
                    <a:cubicBezTo>
                      <a:pt x="14" y="128"/>
                      <a:pt x="18" y="127"/>
                      <a:pt x="21" y="124"/>
                    </a:cubicBezTo>
                    <a:cubicBezTo>
                      <a:pt x="24" y="122"/>
                      <a:pt x="26" y="117"/>
                      <a:pt x="29" y="109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7" y="45"/>
                      <a:pt x="48" y="42"/>
                      <a:pt x="48" y="41"/>
                    </a:cubicBezTo>
                    <a:cubicBezTo>
                      <a:pt x="48" y="40"/>
                      <a:pt x="47" y="39"/>
                      <a:pt x="46" y="38"/>
                    </a:cubicBezTo>
                    <a:cubicBezTo>
                      <a:pt x="45" y="37"/>
                      <a:pt x="44" y="37"/>
                      <a:pt x="42" y="37"/>
                    </a:cubicBezTo>
                    <a:cubicBezTo>
                      <a:pt x="42" y="37"/>
                      <a:pt x="41" y="37"/>
                      <a:pt x="40" y="37"/>
                    </a:cubicBezTo>
                    <a:cubicBezTo>
                      <a:pt x="39" y="37"/>
                      <a:pt x="38" y="37"/>
                      <a:pt x="37" y="37"/>
                    </a:cubicBezTo>
                    <a:cubicBezTo>
                      <a:pt x="37" y="35"/>
                      <a:pt x="37" y="35"/>
                      <a:pt x="37" y="35"/>
                    </a:cubicBezTo>
                    <a:lnTo>
                      <a:pt x="63" y="30"/>
                    </a:lnTo>
                    <a:close/>
                    <a:moveTo>
                      <a:pt x="62" y="0"/>
                    </a:moveTo>
                    <a:cubicBezTo>
                      <a:pt x="64" y="0"/>
                      <a:pt x="66" y="1"/>
                      <a:pt x="67" y="2"/>
                    </a:cubicBezTo>
                    <a:cubicBezTo>
                      <a:pt x="69" y="4"/>
                      <a:pt x="69" y="6"/>
                      <a:pt x="69" y="8"/>
                    </a:cubicBezTo>
                    <a:cubicBezTo>
                      <a:pt x="69" y="10"/>
                      <a:pt x="69" y="12"/>
                      <a:pt x="67" y="13"/>
                    </a:cubicBezTo>
                    <a:cubicBezTo>
                      <a:pt x="66" y="15"/>
                      <a:pt x="64" y="15"/>
                      <a:pt x="62" y="15"/>
                    </a:cubicBezTo>
                    <a:cubicBezTo>
                      <a:pt x="60" y="15"/>
                      <a:pt x="58" y="15"/>
                      <a:pt x="56" y="13"/>
                    </a:cubicBezTo>
                    <a:cubicBezTo>
                      <a:pt x="55" y="12"/>
                      <a:pt x="54" y="10"/>
                      <a:pt x="54" y="8"/>
                    </a:cubicBezTo>
                    <a:cubicBezTo>
                      <a:pt x="54" y="6"/>
                      <a:pt x="55" y="4"/>
                      <a:pt x="56" y="2"/>
                    </a:cubicBezTo>
                    <a:cubicBezTo>
                      <a:pt x="58" y="1"/>
                      <a:pt x="60" y="0"/>
                      <a:pt x="6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30" name="Freeform 25"/>
              <p:cNvSpPr>
                <a:spLocks noEditPoints="1"/>
              </p:cNvSpPr>
              <p:nvPr/>
            </p:nvSpPr>
            <p:spPr bwMode="auto">
              <a:xfrm>
                <a:off x="8874939" y="4896327"/>
                <a:ext cx="61229" cy="69503"/>
              </a:xfrm>
              <a:custGeom>
                <a:avLst/>
                <a:gdLst>
                  <a:gd name="T0" fmla="*/ 14 w 62"/>
                  <a:gd name="T1" fmla="*/ 40 h 70"/>
                  <a:gd name="T2" fmla="*/ 13 w 62"/>
                  <a:gd name="T3" fmla="*/ 46 h 70"/>
                  <a:gd name="T4" fmla="*/ 18 w 62"/>
                  <a:gd name="T5" fmla="*/ 58 h 70"/>
                  <a:gd name="T6" fmla="*/ 30 w 62"/>
                  <a:gd name="T7" fmla="*/ 62 h 70"/>
                  <a:gd name="T8" fmla="*/ 40 w 62"/>
                  <a:gd name="T9" fmla="*/ 60 h 70"/>
                  <a:gd name="T10" fmla="*/ 55 w 62"/>
                  <a:gd name="T11" fmla="*/ 50 h 70"/>
                  <a:gd name="T12" fmla="*/ 57 w 62"/>
                  <a:gd name="T13" fmla="*/ 52 h 70"/>
                  <a:gd name="T14" fmla="*/ 22 w 62"/>
                  <a:gd name="T15" fmla="*/ 70 h 70"/>
                  <a:gd name="T16" fmla="*/ 6 w 62"/>
                  <a:gd name="T17" fmla="*/ 63 h 70"/>
                  <a:gd name="T18" fmla="*/ 0 w 62"/>
                  <a:gd name="T19" fmla="*/ 48 h 70"/>
                  <a:gd name="T20" fmla="*/ 7 w 62"/>
                  <a:gd name="T21" fmla="*/ 25 h 70"/>
                  <a:gd name="T22" fmla="*/ 25 w 62"/>
                  <a:gd name="T23" fmla="*/ 6 h 70"/>
                  <a:gd name="T24" fmla="*/ 46 w 62"/>
                  <a:gd name="T25" fmla="*/ 0 h 70"/>
                  <a:gd name="T26" fmla="*/ 58 w 62"/>
                  <a:gd name="T27" fmla="*/ 3 h 70"/>
                  <a:gd name="T28" fmla="*/ 62 w 62"/>
                  <a:gd name="T29" fmla="*/ 11 h 70"/>
                  <a:gd name="T30" fmla="*/ 57 w 62"/>
                  <a:gd name="T31" fmla="*/ 23 h 70"/>
                  <a:gd name="T32" fmla="*/ 38 w 62"/>
                  <a:gd name="T33" fmla="*/ 35 h 70"/>
                  <a:gd name="T34" fmla="*/ 14 w 62"/>
                  <a:gd name="T35" fmla="*/ 40 h 70"/>
                  <a:gd name="T36" fmla="*/ 14 w 62"/>
                  <a:gd name="T37" fmla="*/ 36 h 70"/>
                  <a:gd name="T38" fmla="*/ 33 w 62"/>
                  <a:gd name="T39" fmla="*/ 32 h 70"/>
                  <a:gd name="T40" fmla="*/ 47 w 62"/>
                  <a:gd name="T41" fmla="*/ 22 h 70"/>
                  <a:gd name="T42" fmla="*/ 51 w 62"/>
                  <a:gd name="T43" fmla="*/ 11 h 70"/>
                  <a:gd name="T44" fmla="*/ 49 w 62"/>
                  <a:gd name="T45" fmla="*/ 6 h 70"/>
                  <a:gd name="T46" fmla="*/ 43 w 62"/>
                  <a:gd name="T47" fmla="*/ 4 h 70"/>
                  <a:gd name="T48" fmla="*/ 27 w 62"/>
                  <a:gd name="T49" fmla="*/ 12 h 70"/>
                  <a:gd name="T50" fmla="*/ 14 w 62"/>
                  <a:gd name="T51" fmla="*/ 3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2" h="70">
                    <a:moveTo>
                      <a:pt x="14" y="40"/>
                    </a:moveTo>
                    <a:cubicBezTo>
                      <a:pt x="13" y="42"/>
                      <a:pt x="13" y="44"/>
                      <a:pt x="13" y="46"/>
                    </a:cubicBezTo>
                    <a:cubicBezTo>
                      <a:pt x="13" y="51"/>
                      <a:pt x="15" y="54"/>
                      <a:pt x="18" y="58"/>
                    </a:cubicBezTo>
                    <a:cubicBezTo>
                      <a:pt x="21" y="61"/>
                      <a:pt x="25" y="62"/>
                      <a:pt x="30" y="62"/>
                    </a:cubicBezTo>
                    <a:cubicBezTo>
                      <a:pt x="33" y="62"/>
                      <a:pt x="37" y="62"/>
                      <a:pt x="40" y="60"/>
                    </a:cubicBezTo>
                    <a:cubicBezTo>
                      <a:pt x="43" y="59"/>
                      <a:pt x="48" y="55"/>
                      <a:pt x="55" y="50"/>
                    </a:cubicBezTo>
                    <a:cubicBezTo>
                      <a:pt x="57" y="52"/>
                      <a:pt x="57" y="52"/>
                      <a:pt x="57" y="52"/>
                    </a:cubicBezTo>
                    <a:cubicBezTo>
                      <a:pt x="45" y="64"/>
                      <a:pt x="33" y="70"/>
                      <a:pt x="22" y="70"/>
                    </a:cubicBezTo>
                    <a:cubicBezTo>
                      <a:pt x="15" y="70"/>
                      <a:pt x="10" y="68"/>
                      <a:pt x="6" y="63"/>
                    </a:cubicBezTo>
                    <a:cubicBezTo>
                      <a:pt x="2" y="59"/>
                      <a:pt x="0" y="53"/>
                      <a:pt x="0" y="48"/>
                    </a:cubicBezTo>
                    <a:cubicBezTo>
                      <a:pt x="0" y="40"/>
                      <a:pt x="3" y="33"/>
                      <a:pt x="7" y="25"/>
                    </a:cubicBezTo>
                    <a:cubicBezTo>
                      <a:pt x="12" y="17"/>
                      <a:pt x="18" y="11"/>
                      <a:pt x="25" y="6"/>
                    </a:cubicBezTo>
                    <a:cubicBezTo>
                      <a:pt x="32" y="2"/>
                      <a:pt x="39" y="0"/>
                      <a:pt x="46" y="0"/>
                    </a:cubicBezTo>
                    <a:cubicBezTo>
                      <a:pt x="52" y="0"/>
                      <a:pt x="56" y="1"/>
                      <a:pt x="58" y="3"/>
                    </a:cubicBezTo>
                    <a:cubicBezTo>
                      <a:pt x="61" y="5"/>
                      <a:pt x="62" y="8"/>
                      <a:pt x="62" y="11"/>
                    </a:cubicBezTo>
                    <a:cubicBezTo>
                      <a:pt x="62" y="15"/>
                      <a:pt x="60" y="19"/>
                      <a:pt x="57" y="23"/>
                    </a:cubicBezTo>
                    <a:cubicBezTo>
                      <a:pt x="53" y="28"/>
                      <a:pt x="46" y="32"/>
                      <a:pt x="38" y="35"/>
                    </a:cubicBezTo>
                    <a:cubicBezTo>
                      <a:pt x="32" y="37"/>
                      <a:pt x="24" y="39"/>
                      <a:pt x="14" y="40"/>
                    </a:cubicBezTo>
                    <a:close/>
                    <a:moveTo>
                      <a:pt x="14" y="36"/>
                    </a:moveTo>
                    <a:cubicBezTo>
                      <a:pt x="22" y="35"/>
                      <a:pt x="28" y="34"/>
                      <a:pt x="33" y="32"/>
                    </a:cubicBezTo>
                    <a:cubicBezTo>
                      <a:pt x="39" y="29"/>
                      <a:pt x="43" y="26"/>
                      <a:pt x="47" y="22"/>
                    </a:cubicBezTo>
                    <a:cubicBezTo>
                      <a:pt x="50" y="18"/>
                      <a:pt x="51" y="14"/>
                      <a:pt x="51" y="11"/>
                    </a:cubicBezTo>
                    <a:cubicBezTo>
                      <a:pt x="51" y="9"/>
                      <a:pt x="51" y="7"/>
                      <a:pt x="49" y="6"/>
                    </a:cubicBezTo>
                    <a:cubicBezTo>
                      <a:pt x="48" y="4"/>
                      <a:pt x="46" y="4"/>
                      <a:pt x="43" y="4"/>
                    </a:cubicBezTo>
                    <a:cubicBezTo>
                      <a:pt x="38" y="4"/>
                      <a:pt x="33" y="6"/>
                      <a:pt x="27" y="12"/>
                    </a:cubicBezTo>
                    <a:cubicBezTo>
                      <a:pt x="21" y="17"/>
                      <a:pt x="17" y="25"/>
                      <a:pt x="14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31" name="Freeform 26"/>
              <p:cNvSpPr>
                <a:spLocks/>
              </p:cNvSpPr>
              <p:nvPr/>
            </p:nvSpPr>
            <p:spPr bwMode="auto">
              <a:xfrm>
                <a:off x="8942787" y="4950937"/>
                <a:ext cx="15997" cy="14894"/>
              </a:xfrm>
              <a:custGeom>
                <a:avLst/>
                <a:gdLst>
                  <a:gd name="T0" fmla="*/ 8 w 16"/>
                  <a:gd name="T1" fmla="*/ 0 h 15"/>
                  <a:gd name="T2" fmla="*/ 13 w 16"/>
                  <a:gd name="T3" fmla="*/ 2 h 15"/>
                  <a:gd name="T4" fmla="*/ 16 w 16"/>
                  <a:gd name="T5" fmla="*/ 7 h 15"/>
                  <a:gd name="T6" fmla="*/ 13 w 16"/>
                  <a:gd name="T7" fmla="*/ 13 h 15"/>
                  <a:gd name="T8" fmla="*/ 8 w 16"/>
                  <a:gd name="T9" fmla="*/ 15 h 15"/>
                  <a:gd name="T10" fmla="*/ 3 w 16"/>
                  <a:gd name="T11" fmla="*/ 13 h 15"/>
                  <a:gd name="T12" fmla="*/ 0 w 16"/>
                  <a:gd name="T13" fmla="*/ 7 h 15"/>
                  <a:gd name="T14" fmla="*/ 3 w 16"/>
                  <a:gd name="T15" fmla="*/ 2 h 15"/>
                  <a:gd name="T16" fmla="*/ 8 w 16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10" y="0"/>
                      <a:pt x="12" y="1"/>
                      <a:pt x="13" y="2"/>
                    </a:cubicBezTo>
                    <a:cubicBezTo>
                      <a:pt x="15" y="4"/>
                      <a:pt x="16" y="5"/>
                      <a:pt x="16" y="7"/>
                    </a:cubicBezTo>
                    <a:cubicBezTo>
                      <a:pt x="16" y="10"/>
                      <a:pt x="15" y="11"/>
                      <a:pt x="13" y="13"/>
                    </a:cubicBezTo>
                    <a:cubicBezTo>
                      <a:pt x="12" y="14"/>
                      <a:pt x="10" y="15"/>
                      <a:pt x="8" y="15"/>
                    </a:cubicBezTo>
                    <a:cubicBezTo>
                      <a:pt x="6" y="15"/>
                      <a:pt x="4" y="14"/>
                      <a:pt x="3" y="13"/>
                    </a:cubicBezTo>
                    <a:cubicBezTo>
                      <a:pt x="1" y="11"/>
                      <a:pt x="0" y="10"/>
                      <a:pt x="0" y="7"/>
                    </a:cubicBezTo>
                    <a:cubicBezTo>
                      <a:pt x="0" y="5"/>
                      <a:pt x="1" y="4"/>
                      <a:pt x="3" y="2"/>
                    </a:cubicBezTo>
                    <a:cubicBezTo>
                      <a:pt x="4" y="1"/>
                      <a:pt x="6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</p:grpSp>
        <p:grpSp>
          <p:nvGrpSpPr>
            <p:cNvPr id="100" name="Skupina 99"/>
            <p:cNvGrpSpPr/>
            <p:nvPr userDrawn="1"/>
          </p:nvGrpSpPr>
          <p:grpSpPr>
            <a:xfrm>
              <a:off x="7590784" y="4386085"/>
              <a:ext cx="1037584" cy="313868"/>
              <a:chOff x="7590784" y="4386085"/>
              <a:chExt cx="1037584" cy="313868"/>
            </a:xfrm>
            <a:solidFill>
              <a:srgbClr val="00AB4E"/>
            </a:solidFill>
          </p:grpSpPr>
          <p:sp>
            <p:nvSpPr>
              <p:cNvPr id="101" name="Freeform 27"/>
              <p:cNvSpPr>
                <a:spLocks noEditPoints="1"/>
              </p:cNvSpPr>
              <p:nvPr/>
            </p:nvSpPr>
            <p:spPr bwMode="auto">
              <a:xfrm>
                <a:off x="8460126" y="4442350"/>
                <a:ext cx="168242" cy="200787"/>
              </a:xfrm>
              <a:custGeom>
                <a:avLst/>
                <a:gdLst>
                  <a:gd name="T0" fmla="*/ 139 w 305"/>
                  <a:gd name="T1" fmla="*/ 214 h 364"/>
                  <a:gd name="T2" fmla="*/ 52 w 305"/>
                  <a:gd name="T3" fmla="*/ 214 h 364"/>
                  <a:gd name="T4" fmla="*/ 52 w 305"/>
                  <a:gd name="T5" fmla="*/ 77 h 364"/>
                  <a:gd name="T6" fmla="*/ 139 w 305"/>
                  <a:gd name="T7" fmla="*/ 214 h 364"/>
                  <a:gd name="T8" fmla="*/ 305 w 305"/>
                  <a:gd name="T9" fmla="*/ 364 h 364"/>
                  <a:gd name="T10" fmla="*/ 62 w 305"/>
                  <a:gd name="T11" fmla="*/ 0 h 364"/>
                  <a:gd name="T12" fmla="*/ 0 w 305"/>
                  <a:gd name="T13" fmla="*/ 0 h 364"/>
                  <a:gd name="T14" fmla="*/ 0 w 305"/>
                  <a:gd name="T15" fmla="*/ 364 h 364"/>
                  <a:gd name="T16" fmla="*/ 52 w 305"/>
                  <a:gd name="T17" fmla="*/ 364 h 364"/>
                  <a:gd name="T18" fmla="*/ 52 w 305"/>
                  <a:gd name="T19" fmla="*/ 266 h 364"/>
                  <a:gd name="T20" fmla="*/ 175 w 305"/>
                  <a:gd name="T21" fmla="*/ 266 h 364"/>
                  <a:gd name="T22" fmla="*/ 243 w 305"/>
                  <a:gd name="T23" fmla="*/ 364 h 364"/>
                  <a:gd name="T24" fmla="*/ 305 w 305"/>
                  <a:gd name="T25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5" h="364">
                    <a:moveTo>
                      <a:pt x="139" y="214"/>
                    </a:moveTo>
                    <a:lnTo>
                      <a:pt x="52" y="214"/>
                    </a:lnTo>
                    <a:lnTo>
                      <a:pt x="52" y="77"/>
                    </a:lnTo>
                    <a:lnTo>
                      <a:pt x="139" y="214"/>
                    </a:lnTo>
                    <a:close/>
                    <a:moveTo>
                      <a:pt x="305" y="364"/>
                    </a:moveTo>
                    <a:lnTo>
                      <a:pt x="62" y="0"/>
                    </a:lnTo>
                    <a:lnTo>
                      <a:pt x="0" y="0"/>
                    </a:lnTo>
                    <a:lnTo>
                      <a:pt x="0" y="364"/>
                    </a:lnTo>
                    <a:lnTo>
                      <a:pt x="52" y="364"/>
                    </a:lnTo>
                    <a:lnTo>
                      <a:pt x="52" y="266"/>
                    </a:lnTo>
                    <a:lnTo>
                      <a:pt x="175" y="266"/>
                    </a:lnTo>
                    <a:lnTo>
                      <a:pt x="243" y="364"/>
                    </a:lnTo>
                    <a:lnTo>
                      <a:pt x="305" y="3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02" name="Freeform 28"/>
              <p:cNvSpPr>
                <a:spLocks/>
              </p:cNvSpPr>
              <p:nvPr/>
            </p:nvSpPr>
            <p:spPr bwMode="auto">
              <a:xfrm>
                <a:off x="7590784" y="4436833"/>
                <a:ext cx="42474" cy="213474"/>
              </a:xfrm>
              <a:custGeom>
                <a:avLst/>
                <a:gdLst>
                  <a:gd name="T0" fmla="*/ 43 w 43"/>
                  <a:gd name="T1" fmla="*/ 0 h 216"/>
                  <a:gd name="T2" fmla="*/ 9 w 43"/>
                  <a:gd name="T3" fmla="*/ 56 h 216"/>
                  <a:gd name="T4" fmla="*/ 0 w 43"/>
                  <a:gd name="T5" fmla="*/ 107 h 216"/>
                  <a:gd name="T6" fmla="*/ 14 w 43"/>
                  <a:gd name="T7" fmla="*/ 173 h 216"/>
                  <a:gd name="T8" fmla="*/ 43 w 43"/>
                  <a:gd name="T9" fmla="*/ 216 h 216"/>
                  <a:gd name="T10" fmla="*/ 43 w 43"/>
                  <a:gd name="T11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216">
                    <a:moveTo>
                      <a:pt x="43" y="0"/>
                    </a:moveTo>
                    <a:cubicBezTo>
                      <a:pt x="27" y="15"/>
                      <a:pt x="16" y="35"/>
                      <a:pt x="9" y="56"/>
                    </a:cubicBezTo>
                    <a:cubicBezTo>
                      <a:pt x="3" y="72"/>
                      <a:pt x="0" y="89"/>
                      <a:pt x="0" y="107"/>
                    </a:cubicBezTo>
                    <a:cubicBezTo>
                      <a:pt x="0" y="130"/>
                      <a:pt x="5" y="153"/>
                      <a:pt x="14" y="173"/>
                    </a:cubicBezTo>
                    <a:cubicBezTo>
                      <a:pt x="21" y="189"/>
                      <a:pt x="31" y="203"/>
                      <a:pt x="43" y="216"/>
                    </a:cubicBezTo>
                    <a:lnTo>
                      <a:pt x="4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03" name="Freeform 29"/>
              <p:cNvSpPr>
                <a:spLocks/>
              </p:cNvSpPr>
              <p:nvPr/>
            </p:nvSpPr>
            <p:spPr bwMode="auto">
              <a:xfrm>
                <a:off x="7703865" y="4386085"/>
                <a:ext cx="130181" cy="313868"/>
              </a:xfrm>
              <a:custGeom>
                <a:avLst/>
                <a:gdLst>
                  <a:gd name="T0" fmla="*/ 0 w 132"/>
                  <a:gd name="T1" fmla="*/ 158 h 317"/>
                  <a:gd name="T2" fmla="*/ 132 w 132"/>
                  <a:gd name="T3" fmla="*/ 27 h 317"/>
                  <a:gd name="T4" fmla="*/ 42 w 132"/>
                  <a:gd name="T5" fmla="*/ 0 h 317"/>
                  <a:gd name="T6" fmla="*/ 0 w 132"/>
                  <a:gd name="T7" fmla="*/ 6 h 317"/>
                  <a:gd name="T8" fmla="*/ 0 w 132"/>
                  <a:gd name="T9" fmla="*/ 311 h 317"/>
                  <a:gd name="T10" fmla="*/ 42 w 132"/>
                  <a:gd name="T11" fmla="*/ 317 h 317"/>
                  <a:gd name="T12" fmla="*/ 131 w 132"/>
                  <a:gd name="T13" fmla="*/ 290 h 317"/>
                  <a:gd name="T14" fmla="*/ 0 w 132"/>
                  <a:gd name="T15" fmla="*/ 158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317">
                    <a:moveTo>
                      <a:pt x="0" y="158"/>
                    </a:moveTo>
                    <a:cubicBezTo>
                      <a:pt x="132" y="27"/>
                      <a:pt x="132" y="27"/>
                      <a:pt x="132" y="27"/>
                    </a:cubicBezTo>
                    <a:cubicBezTo>
                      <a:pt x="105" y="10"/>
                      <a:pt x="75" y="0"/>
                      <a:pt x="42" y="0"/>
                    </a:cubicBezTo>
                    <a:cubicBezTo>
                      <a:pt x="28" y="0"/>
                      <a:pt x="13" y="3"/>
                      <a:pt x="0" y="6"/>
                    </a:cubicBezTo>
                    <a:cubicBezTo>
                      <a:pt x="0" y="311"/>
                      <a:pt x="0" y="311"/>
                      <a:pt x="0" y="311"/>
                    </a:cubicBezTo>
                    <a:cubicBezTo>
                      <a:pt x="12" y="316"/>
                      <a:pt x="27" y="317"/>
                      <a:pt x="42" y="317"/>
                    </a:cubicBezTo>
                    <a:cubicBezTo>
                      <a:pt x="75" y="317"/>
                      <a:pt x="103" y="308"/>
                      <a:pt x="131" y="290"/>
                    </a:cubicBezTo>
                    <a:lnTo>
                      <a:pt x="0" y="1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04" name="Freeform 30"/>
              <p:cNvSpPr>
                <a:spLocks/>
              </p:cNvSpPr>
              <p:nvPr/>
            </p:nvSpPr>
            <p:spPr bwMode="auto">
              <a:xfrm>
                <a:off x="7782745" y="4432420"/>
                <a:ext cx="120252" cy="180378"/>
              </a:xfrm>
              <a:custGeom>
                <a:avLst/>
                <a:gdLst>
                  <a:gd name="T0" fmla="*/ 0 w 122"/>
                  <a:gd name="T1" fmla="*/ 76 h 182"/>
                  <a:gd name="T2" fmla="*/ 105 w 122"/>
                  <a:gd name="T3" fmla="*/ 182 h 182"/>
                  <a:gd name="T4" fmla="*/ 122 w 122"/>
                  <a:gd name="T5" fmla="*/ 109 h 182"/>
                  <a:gd name="T6" fmla="*/ 117 w 122"/>
                  <a:gd name="T7" fmla="*/ 72 h 182"/>
                  <a:gd name="T8" fmla="*/ 76 w 122"/>
                  <a:gd name="T9" fmla="*/ 0 h 182"/>
                  <a:gd name="T10" fmla="*/ 0 w 122"/>
                  <a:gd name="T11" fmla="*/ 76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2" h="182">
                    <a:moveTo>
                      <a:pt x="0" y="76"/>
                    </a:moveTo>
                    <a:cubicBezTo>
                      <a:pt x="105" y="182"/>
                      <a:pt x="105" y="182"/>
                      <a:pt x="105" y="182"/>
                    </a:cubicBezTo>
                    <a:cubicBezTo>
                      <a:pt x="114" y="164"/>
                      <a:pt x="122" y="138"/>
                      <a:pt x="122" y="109"/>
                    </a:cubicBezTo>
                    <a:cubicBezTo>
                      <a:pt x="122" y="97"/>
                      <a:pt x="120" y="84"/>
                      <a:pt x="117" y="72"/>
                    </a:cubicBezTo>
                    <a:cubicBezTo>
                      <a:pt x="110" y="45"/>
                      <a:pt x="95" y="21"/>
                      <a:pt x="76" y="0"/>
                    </a:cubicBezTo>
                    <a:lnTo>
                      <a:pt x="0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05" name="Freeform 31"/>
              <p:cNvSpPr>
                <a:spLocks/>
              </p:cNvSpPr>
              <p:nvPr/>
            </p:nvSpPr>
            <p:spPr bwMode="auto">
              <a:xfrm>
                <a:off x="8328842" y="4442350"/>
                <a:ext cx="125216" cy="200787"/>
              </a:xfrm>
              <a:custGeom>
                <a:avLst/>
                <a:gdLst>
                  <a:gd name="T0" fmla="*/ 68 w 227"/>
                  <a:gd name="T1" fmla="*/ 181 h 364"/>
                  <a:gd name="T2" fmla="*/ 227 w 227"/>
                  <a:gd name="T3" fmla="*/ 364 h 364"/>
                  <a:gd name="T4" fmla="*/ 156 w 227"/>
                  <a:gd name="T5" fmla="*/ 364 h 364"/>
                  <a:gd name="T6" fmla="*/ 0 w 227"/>
                  <a:gd name="T7" fmla="*/ 181 h 364"/>
                  <a:gd name="T8" fmla="*/ 156 w 227"/>
                  <a:gd name="T9" fmla="*/ 0 h 364"/>
                  <a:gd name="T10" fmla="*/ 227 w 227"/>
                  <a:gd name="T11" fmla="*/ 0 h 364"/>
                  <a:gd name="T12" fmla="*/ 68 w 227"/>
                  <a:gd name="T13" fmla="*/ 181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7" h="364">
                    <a:moveTo>
                      <a:pt x="68" y="181"/>
                    </a:moveTo>
                    <a:lnTo>
                      <a:pt x="227" y="364"/>
                    </a:lnTo>
                    <a:lnTo>
                      <a:pt x="156" y="364"/>
                    </a:lnTo>
                    <a:lnTo>
                      <a:pt x="0" y="181"/>
                    </a:lnTo>
                    <a:lnTo>
                      <a:pt x="156" y="0"/>
                    </a:lnTo>
                    <a:lnTo>
                      <a:pt x="227" y="0"/>
                    </a:lnTo>
                    <a:lnTo>
                      <a:pt x="68" y="1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06" name="Freeform 32"/>
              <p:cNvSpPr>
                <a:spLocks/>
              </p:cNvSpPr>
              <p:nvPr/>
            </p:nvSpPr>
            <p:spPr bwMode="auto">
              <a:xfrm>
                <a:off x="8017181" y="4442350"/>
                <a:ext cx="125216" cy="200787"/>
              </a:xfrm>
              <a:custGeom>
                <a:avLst/>
                <a:gdLst>
                  <a:gd name="T0" fmla="*/ 67 w 227"/>
                  <a:gd name="T1" fmla="*/ 181 h 364"/>
                  <a:gd name="T2" fmla="*/ 227 w 227"/>
                  <a:gd name="T3" fmla="*/ 364 h 364"/>
                  <a:gd name="T4" fmla="*/ 154 w 227"/>
                  <a:gd name="T5" fmla="*/ 364 h 364"/>
                  <a:gd name="T6" fmla="*/ 0 w 227"/>
                  <a:gd name="T7" fmla="*/ 181 h 364"/>
                  <a:gd name="T8" fmla="*/ 154 w 227"/>
                  <a:gd name="T9" fmla="*/ 0 h 364"/>
                  <a:gd name="T10" fmla="*/ 227 w 227"/>
                  <a:gd name="T11" fmla="*/ 0 h 364"/>
                  <a:gd name="T12" fmla="*/ 67 w 227"/>
                  <a:gd name="T13" fmla="*/ 181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7" h="364">
                    <a:moveTo>
                      <a:pt x="67" y="181"/>
                    </a:moveTo>
                    <a:lnTo>
                      <a:pt x="227" y="364"/>
                    </a:lnTo>
                    <a:lnTo>
                      <a:pt x="154" y="364"/>
                    </a:lnTo>
                    <a:lnTo>
                      <a:pt x="0" y="181"/>
                    </a:lnTo>
                    <a:lnTo>
                      <a:pt x="154" y="0"/>
                    </a:lnTo>
                    <a:lnTo>
                      <a:pt x="227" y="0"/>
                    </a:lnTo>
                    <a:lnTo>
                      <a:pt x="67" y="1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07" name="Freeform 33"/>
              <p:cNvSpPr>
                <a:spLocks/>
              </p:cNvSpPr>
              <p:nvPr/>
            </p:nvSpPr>
            <p:spPr bwMode="auto">
              <a:xfrm>
                <a:off x="8144603" y="4442350"/>
                <a:ext cx="145074" cy="200787"/>
              </a:xfrm>
              <a:custGeom>
                <a:avLst/>
                <a:gdLst>
                  <a:gd name="T0" fmla="*/ 92 w 147"/>
                  <a:gd name="T1" fmla="*/ 124 h 203"/>
                  <a:gd name="T2" fmla="*/ 85 w 147"/>
                  <a:gd name="T3" fmla="*/ 126 h 203"/>
                  <a:gd name="T4" fmla="*/ 147 w 147"/>
                  <a:gd name="T5" fmla="*/ 203 h 203"/>
                  <a:gd name="T6" fmla="*/ 110 w 147"/>
                  <a:gd name="T7" fmla="*/ 203 h 203"/>
                  <a:gd name="T8" fmla="*/ 29 w 147"/>
                  <a:gd name="T9" fmla="*/ 101 h 203"/>
                  <a:gd name="T10" fmla="*/ 66 w 147"/>
                  <a:gd name="T11" fmla="*/ 101 h 203"/>
                  <a:gd name="T12" fmla="*/ 101 w 147"/>
                  <a:gd name="T13" fmla="*/ 65 h 203"/>
                  <a:gd name="T14" fmla="*/ 66 w 147"/>
                  <a:gd name="T15" fmla="*/ 30 h 203"/>
                  <a:gd name="T16" fmla="*/ 29 w 147"/>
                  <a:gd name="T17" fmla="*/ 30 h 203"/>
                  <a:gd name="T18" fmla="*/ 29 w 147"/>
                  <a:gd name="T19" fmla="*/ 203 h 203"/>
                  <a:gd name="T20" fmla="*/ 0 w 147"/>
                  <a:gd name="T21" fmla="*/ 203 h 203"/>
                  <a:gd name="T22" fmla="*/ 0 w 147"/>
                  <a:gd name="T23" fmla="*/ 0 h 203"/>
                  <a:gd name="T24" fmla="*/ 66 w 147"/>
                  <a:gd name="T25" fmla="*/ 0 h 203"/>
                  <a:gd name="T26" fmla="*/ 112 w 147"/>
                  <a:gd name="T27" fmla="*/ 19 h 203"/>
                  <a:gd name="T28" fmla="*/ 131 w 147"/>
                  <a:gd name="T29" fmla="*/ 65 h 203"/>
                  <a:gd name="T30" fmla="*/ 112 w 147"/>
                  <a:gd name="T31" fmla="*/ 111 h 203"/>
                  <a:gd name="T32" fmla="*/ 92 w 147"/>
                  <a:gd name="T33" fmla="*/ 12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7" h="203">
                    <a:moveTo>
                      <a:pt x="92" y="124"/>
                    </a:moveTo>
                    <a:cubicBezTo>
                      <a:pt x="90" y="125"/>
                      <a:pt x="86" y="126"/>
                      <a:pt x="85" y="126"/>
                    </a:cubicBezTo>
                    <a:cubicBezTo>
                      <a:pt x="147" y="203"/>
                      <a:pt x="147" y="203"/>
                      <a:pt x="147" y="203"/>
                    </a:cubicBezTo>
                    <a:cubicBezTo>
                      <a:pt x="110" y="203"/>
                      <a:pt x="110" y="203"/>
                      <a:pt x="110" y="203"/>
                    </a:cubicBezTo>
                    <a:cubicBezTo>
                      <a:pt x="29" y="101"/>
                      <a:pt x="29" y="101"/>
                      <a:pt x="29" y="101"/>
                    </a:cubicBezTo>
                    <a:cubicBezTo>
                      <a:pt x="66" y="101"/>
                      <a:pt x="66" y="101"/>
                      <a:pt x="66" y="101"/>
                    </a:cubicBezTo>
                    <a:cubicBezTo>
                      <a:pt x="85" y="101"/>
                      <a:pt x="101" y="85"/>
                      <a:pt x="101" y="65"/>
                    </a:cubicBezTo>
                    <a:cubicBezTo>
                      <a:pt x="101" y="46"/>
                      <a:pt x="85" y="30"/>
                      <a:pt x="66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203"/>
                      <a:pt x="29" y="203"/>
                      <a:pt x="29" y="203"/>
                    </a:cubicBezTo>
                    <a:cubicBezTo>
                      <a:pt x="0" y="203"/>
                      <a:pt x="0" y="203"/>
                      <a:pt x="0" y="20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83" y="0"/>
                      <a:pt x="100" y="8"/>
                      <a:pt x="112" y="19"/>
                    </a:cubicBezTo>
                    <a:cubicBezTo>
                      <a:pt x="124" y="31"/>
                      <a:pt x="131" y="48"/>
                      <a:pt x="131" y="65"/>
                    </a:cubicBezTo>
                    <a:cubicBezTo>
                      <a:pt x="131" y="83"/>
                      <a:pt x="124" y="99"/>
                      <a:pt x="112" y="111"/>
                    </a:cubicBezTo>
                    <a:cubicBezTo>
                      <a:pt x="106" y="117"/>
                      <a:pt x="100" y="120"/>
                      <a:pt x="92" y="12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08" name="Rectangle 34"/>
              <p:cNvSpPr>
                <a:spLocks noChangeArrowheads="1"/>
              </p:cNvSpPr>
              <p:nvPr/>
            </p:nvSpPr>
            <p:spPr bwMode="auto">
              <a:xfrm>
                <a:off x="8301261" y="4442350"/>
                <a:ext cx="27581" cy="2007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09" name="Rectangle 35"/>
              <p:cNvSpPr>
                <a:spLocks noChangeArrowheads="1"/>
              </p:cNvSpPr>
              <p:nvPr/>
            </p:nvSpPr>
            <p:spPr bwMode="auto">
              <a:xfrm>
                <a:off x="7987945" y="4442350"/>
                <a:ext cx="28684" cy="2007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</p:grpSp>
      </p:grpSp>
      <p:grpSp>
        <p:nvGrpSpPr>
          <p:cNvPr id="65" name="Skupina 64"/>
          <p:cNvGrpSpPr/>
          <p:nvPr userDrawn="1"/>
        </p:nvGrpSpPr>
        <p:grpSpPr>
          <a:xfrm>
            <a:off x="6324728" y="1203598"/>
            <a:ext cx="2700808" cy="2869232"/>
            <a:chOff x="539552" y="1692096"/>
            <a:chExt cx="2992804" cy="3179434"/>
          </a:xfrm>
          <a:solidFill>
            <a:srgbClr val="00AB4E"/>
          </a:solidFill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66" name="Freeform 237"/>
            <p:cNvSpPr>
              <a:spLocks noEditPoints="1"/>
            </p:cNvSpPr>
            <p:nvPr/>
          </p:nvSpPr>
          <p:spPr bwMode="auto">
            <a:xfrm>
              <a:off x="929484" y="1692096"/>
              <a:ext cx="2506222" cy="3179434"/>
            </a:xfrm>
            <a:custGeom>
              <a:avLst/>
              <a:gdLst>
                <a:gd name="T0" fmla="*/ 177 w 586"/>
                <a:gd name="T1" fmla="*/ 249 h 743"/>
                <a:gd name="T2" fmla="*/ 141 w 586"/>
                <a:gd name="T3" fmla="*/ 244 h 743"/>
                <a:gd name="T4" fmla="*/ 132 w 586"/>
                <a:gd name="T5" fmla="*/ 223 h 743"/>
                <a:gd name="T6" fmla="*/ 183 w 586"/>
                <a:gd name="T7" fmla="*/ 201 h 743"/>
                <a:gd name="T8" fmla="*/ 188 w 586"/>
                <a:gd name="T9" fmla="*/ 238 h 743"/>
                <a:gd name="T10" fmla="*/ 251 w 586"/>
                <a:gd name="T11" fmla="*/ 231 h 743"/>
                <a:gd name="T12" fmla="*/ 74 w 586"/>
                <a:gd name="T13" fmla="*/ 164 h 743"/>
                <a:gd name="T14" fmla="*/ 30 w 586"/>
                <a:gd name="T15" fmla="*/ 142 h 743"/>
                <a:gd name="T16" fmla="*/ 9 w 586"/>
                <a:gd name="T17" fmla="*/ 133 h 743"/>
                <a:gd name="T18" fmla="*/ 9 w 586"/>
                <a:gd name="T19" fmla="*/ 90 h 743"/>
                <a:gd name="T20" fmla="*/ 51 w 586"/>
                <a:gd name="T21" fmla="*/ 90 h 743"/>
                <a:gd name="T22" fmla="*/ 77 w 586"/>
                <a:gd name="T23" fmla="*/ 148 h 743"/>
                <a:gd name="T24" fmla="*/ 111 w 586"/>
                <a:gd name="T25" fmla="*/ 122 h 743"/>
                <a:gd name="T26" fmla="*/ 187 w 586"/>
                <a:gd name="T27" fmla="*/ 148 h 743"/>
                <a:gd name="T28" fmla="*/ 251 w 586"/>
                <a:gd name="T29" fmla="*/ 135 h 743"/>
                <a:gd name="T30" fmla="*/ 175 w 586"/>
                <a:gd name="T31" fmla="*/ 35 h 743"/>
                <a:gd name="T32" fmla="*/ 238 w 586"/>
                <a:gd name="T33" fmla="*/ 51 h 743"/>
                <a:gd name="T34" fmla="*/ 238 w 586"/>
                <a:gd name="T35" fmla="*/ 51 h 743"/>
                <a:gd name="T36" fmla="*/ 259 w 586"/>
                <a:gd name="T37" fmla="*/ 0 h 743"/>
                <a:gd name="T38" fmla="*/ 289 w 586"/>
                <a:gd name="T39" fmla="*/ 30 h 743"/>
                <a:gd name="T40" fmla="*/ 267 w 586"/>
                <a:gd name="T41" fmla="*/ 153 h 743"/>
                <a:gd name="T42" fmla="*/ 391 w 586"/>
                <a:gd name="T43" fmla="*/ 104 h 743"/>
                <a:gd name="T44" fmla="*/ 411 w 586"/>
                <a:gd name="T45" fmla="*/ 53 h 743"/>
                <a:gd name="T46" fmla="*/ 454 w 586"/>
                <a:gd name="T47" fmla="*/ 53 h 743"/>
                <a:gd name="T48" fmla="*/ 432 w 586"/>
                <a:gd name="T49" fmla="*/ 104 h 743"/>
                <a:gd name="T50" fmla="*/ 395 w 586"/>
                <a:gd name="T51" fmla="*/ 120 h 743"/>
                <a:gd name="T52" fmla="*/ 403 w 586"/>
                <a:gd name="T53" fmla="*/ 157 h 743"/>
                <a:gd name="T54" fmla="*/ 323 w 586"/>
                <a:gd name="T55" fmla="*/ 120 h 743"/>
                <a:gd name="T56" fmla="*/ 302 w 586"/>
                <a:gd name="T57" fmla="*/ 215 h 743"/>
                <a:gd name="T58" fmla="*/ 507 w 586"/>
                <a:gd name="T59" fmla="*/ 171 h 743"/>
                <a:gd name="T60" fmla="*/ 533 w 586"/>
                <a:gd name="T61" fmla="*/ 126 h 743"/>
                <a:gd name="T62" fmla="*/ 563 w 586"/>
                <a:gd name="T63" fmla="*/ 156 h 743"/>
                <a:gd name="T64" fmla="*/ 518 w 586"/>
                <a:gd name="T65" fmla="*/ 182 h 743"/>
                <a:gd name="T66" fmla="*/ 586 w 586"/>
                <a:gd name="T67" fmla="*/ 221 h 743"/>
                <a:gd name="T68" fmla="*/ 403 w 586"/>
                <a:gd name="T69" fmla="*/ 229 h 743"/>
                <a:gd name="T70" fmla="*/ 413 w 586"/>
                <a:gd name="T71" fmla="*/ 262 h 743"/>
                <a:gd name="T72" fmla="*/ 267 w 586"/>
                <a:gd name="T73" fmla="*/ 273 h 743"/>
                <a:gd name="T74" fmla="*/ 289 w 586"/>
                <a:gd name="T75" fmla="*/ 713 h 743"/>
                <a:gd name="T76" fmla="*/ 259 w 586"/>
                <a:gd name="T77" fmla="*/ 743 h 743"/>
                <a:gd name="T78" fmla="*/ 238 w 586"/>
                <a:gd name="T79" fmla="*/ 692 h 743"/>
                <a:gd name="T80" fmla="*/ 238 w 586"/>
                <a:gd name="T81" fmla="*/ 692 h 743"/>
                <a:gd name="T82" fmla="*/ 523 w 586"/>
                <a:gd name="T83" fmla="*/ 166 h 743"/>
                <a:gd name="T84" fmla="*/ 543 w 586"/>
                <a:gd name="T85" fmla="*/ 166 h 743"/>
                <a:gd name="T86" fmla="*/ 533 w 586"/>
                <a:gd name="T87" fmla="*/ 142 h 743"/>
                <a:gd name="T88" fmla="*/ 523 w 586"/>
                <a:gd name="T89" fmla="*/ 166 h 743"/>
                <a:gd name="T90" fmla="*/ 20 w 586"/>
                <a:gd name="T91" fmla="*/ 102 h 743"/>
                <a:gd name="T92" fmla="*/ 20 w 586"/>
                <a:gd name="T93" fmla="*/ 122 h 743"/>
                <a:gd name="T94" fmla="*/ 44 w 586"/>
                <a:gd name="T95" fmla="*/ 112 h 743"/>
                <a:gd name="T96" fmla="*/ 259 w 586"/>
                <a:gd name="T97" fmla="*/ 16 h 743"/>
                <a:gd name="T98" fmla="*/ 249 w 586"/>
                <a:gd name="T99" fmla="*/ 40 h 743"/>
                <a:gd name="T100" fmla="*/ 269 w 586"/>
                <a:gd name="T101" fmla="*/ 40 h 743"/>
                <a:gd name="T102" fmla="*/ 442 w 586"/>
                <a:gd name="T103" fmla="*/ 64 h 743"/>
                <a:gd name="T104" fmla="*/ 418 w 586"/>
                <a:gd name="T105" fmla="*/ 74 h 743"/>
                <a:gd name="T106" fmla="*/ 423 w 586"/>
                <a:gd name="T107" fmla="*/ 84 h 743"/>
                <a:gd name="T108" fmla="*/ 446 w 586"/>
                <a:gd name="T109" fmla="*/ 74 h 743"/>
                <a:gd name="T110" fmla="*/ 162 w 586"/>
                <a:gd name="T111" fmla="*/ 209 h 743"/>
                <a:gd name="T112" fmla="*/ 152 w 586"/>
                <a:gd name="T113" fmla="*/ 233 h 743"/>
                <a:gd name="T114" fmla="*/ 172 w 586"/>
                <a:gd name="T115" fmla="*/ 233 h 743"/>
                <a:gd name="T116" fmla="*/ 269 w 586"/>
                <a:gd name="T117" fmla="*/ 703 h 743"/>
                <a:gd name="T118" fmla="*/ 249 w 586"/>
                <a:gd name="T119" fmla="*/ 703 h 743"/>
                <a:gd name="T120" fmla="*/ 259 w 586"/>
                <a:gd name="T121" fmla="*/ 727 h 743"/>
                <a:gd name="T122" fmla="*/ 269 w 586"/>
                <a:gd name="T123" fmla="*/ 703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6" h="743">
                  <a:moveTo>
                    <a:pt x="251" y="684"/>
                  </a:moveTo>
                  <a:cubicBezTo>
                    <a:pt x="251" y="323"/>
                    <a:pt x="251" y="323"/>
                    <a:pt x="251" y="323"/>
                  </a:cubicBezTo>
                  <a:cubicBezTo>
                    <a:pt x="177" y="249"/>
                    <a:pt x="177" y="249"/>
                    <a:pt x="177" y="249"/>
                  </a:cubicBezTo>
                  <a:cubicBezTo>
                    <a:pt x="172" y="251"/>
                    <a:pt x="167" y="253"/>
                    <a:pt x="162" y="253"/>
                  </a:cubicBezTo>
                  <a:cubicBezTo>
                    <a:pt x="154" y="253"/>
                    <a:pt x="146" y="249"/>
                    <a:pt x="141" y="244"/>
                  </a:cubicBezTo>
                  <a:cubicBezTo>
                    <a:pt x="141" y="244"/>
                    <a:pt x="141" y="244"/>
                    <a:pt x="141" y="244"/>
                  </a:cubicBezTo>
                  <a:cubicBezTo>
                    <a:pt x="141" y="244"/>
                    <a:pt x="141" y="244"/>
                    <a:pt x="141" y="244"/>
                  </a:cubicBezTo>
                  <a:cubicBezTo>
                    <a:pt x="141" y="244"/>
                    <a:pt x="141" y="244"/>
                    <a:pt x="141" y="244"/>
                  </a:cubicBezTo>
                  <a:cubicBezTo>
                    <a:pt x="135" y="238"/>
                    <a:pt x="132" y="231"/>
                    <a:pt x="132" y="223"/>
                  </a:cubicBezTo>
                  <a:cubicBezTo>
                    <a:pt x="132" y="214"/>
                    <a:pt x="135" y="207"/>
                    <a:pt x="141" y="201"/>
                  </a:cubicBezTo>
                  <a:cubicBezTo>
                    <a:pt x="146" y="196"/>
                    <a:pt x="154" y="192"/>
                    <a:pt x="162" y="192"/>
                  </a:cubicBezTo>
                  <a:cubicBezTo>
                    <a:pt x="170" y="192"/>
                    <a:pt x="178" y="196"/>
                    <a:pt x="183" y="201"/>
                  </a:cubicBezTo>
                  <a:cubicBezTo>
                    <a:pt x="183" y="201"/>
                    <a:pt x="183" y="201"/>
                    <a:pt x="183" y="201"/>
                  </a:cubicBezTo>
                  <a:cubicBezTo>
                    <a:pt x="189" y="207"/>
                    <a:pt x="192" y="214"/>
                    <a:pt x="192" y="223"/>
                  </a:cubicBezTo>
                  <a:cubicBezTo>
                    <a:pt x="192" y="228"/>
                    <a:pt x="191" y="233"/>
                    <a:pt x="188" y="238"/>
                  </a:cubicBezTo>
                  <a:cubicBezTo>
                    <a:pt x="251" y="300"/>
                    <a:pt x="251" y="300"/>
                    <a:pt x="251" y="300"/>
                  </a:cubicBezTo>
                  <a:cubicBezTo>
                    <a:pt x="251" y="270"/>
                    <a:pt x="251" y="270"/>
                    <a:pt x="251" y="270"/>
                  </a:cubicBezTo>
                  <a:cubicBezTo>
                    <a:pt x="251" y="231"/>
                    <a:pt x="251" y="231"/>
                    <a:pt x="251" y="231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72" y="164"/>
                    <a:pt x="70" y="163"/>
                    <a:pt x="68" y="16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0" y="140"/>
                    <a:pt x="35" y="142"/>
                    <a:pt x="30" y="142"/>
                  </a:cubicBezTo>
                  <a:cubicBezTo>
                    <a:pt x="22" y="142"/>
                    <a:pt x="14" y="138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3" y="127"/>
                    <a:pt x="0" y="120"/>
                    <a:pt x="0" y="112"/>
                  </a:cubicBezTo>
                  <a:cubicBezTo>
                    <a:pt x="0" y="103"/>
                    <a:pt x="3" y="96"/>
                    <a:pt x="9" y="90"/>
                  </a:cubicBezTo>
                  <a:cubicBezTo>
                    <a:pt x="14" y="85"/>
                    <a:pt x="22" y="81"/>
                    <a:pt x="30" y="81"/>
                  </a:cubicBezTo>
                  <a:cubicBezTo>
                    <a:pt x="38" y="81"/>
                    <a:pt x="46" y="85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7" y="96"/>
                    <a:pt x="60" y="103"/>
                    <a:pt x="60" y="112"/>
                  </a:cubicBezTo>
                  <a:cubicBezTo>
                    <a:pt x="60" y="117"/>
                    <a:pt x="59" y="122"/>
                    <a:pt x="56" y="127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126" y="148"/>
                    <a:pt x="126" y="148"/>
                    <a:pt x="126" y="148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08" y="130"/>
                    <a:pt x="108" y="125"/>
                    <a:pt x="111" y="122"/>
                  </a:cubicBezTo>
                  <a:cubicBezTo>
                    <a:pt x="114" y="119"/>
                    <a:pt x="120" y="119"/>
                    <a:pt x="123" y="122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87" y="148"/>
                    <a:pt x="187" y="148"/>
                    <a:pt x="187" y="148"/>
                  </a:cubicBezTo>
                  <a:cubicBezTo>
                    <a:pt x="189" y="148"/>
                    <a:pt x="191" y="149"/>
                    <a:pt x="193" y="150"/>
                  </a:cubicBezTo>
                  <a:cubicBezTo>
                    <a:pt x="251" y="209"/>
                    <a:pt x="251" y="209"/>
                    <a:pt x="251" y="209"/>
                  </a:cubicBezTo>
                  <a:cubicBezTo>
                    <a:pt x="251" y="135"/>
                    <a:pt x="251" y="135"/>
                    <a:pt x="251" y="135"/>
                  </a:cubicBezTo>
                  <a:cubicBezTo>
                    <a:pt x="164" y="47"/>
                    <a:pt x="164" y="47"/>
                    <a:pt x="164" y="47"/>
                  </a:cubicBezTo>
                  <a:cubicBezTo>
                    <a:pt x="161" y="43"/>
                    <a:pt x="161" y="38"/>
                    <a:pt x="164" y="35"/>
                  </a:cubicBezTo>
                  <a:cubicBezTo>
                    <a:pt x="167" y="32"/>
                    <a:pt x="172" y="32"/>
                    <a:pt x="175" y="35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59"/>
                    <a:pt x="251" y="59"/>
                    <a:pt x="251" y="59"/>
                  </a:cubicBezTo>
                  <a:cubicBezTo>
                    <a:pt x="246" y="58"/>
                    <a:pt x="241" y="55"/>
                    <a:pt x="238" y="51"/>
                  </a:cubicBezTo>
                  <a:cubicBezTo>
                    <a:pt x="238" y="51"/>
                    <a:pt x="238" y="51"/>
                    <a:pt x="238" y="51"/>
                  </a:cubicBezTo>
                  <a:cubicBezTo>
                    <a:pt x="238" y="51"/>
                    <a:pt x="238" y="51"/>
                    <a:pt x="238" y="51"/>
                  </a:cubicBezTo>
                  <a:cubicBezTo>
                    <a:pt x="238" y="51"/>
                    <a:pt x="238" y="51"/>
                    <a:pt x="238" y="51"/>
                  </a:cubicBezTo>
                  <a:cubicBezTo>
                    <a:pt x="232" y="46"/>
                    <a:pt x="229" y="38"/>
                    <a:pt x="229" y="30"/>
                  </a:cubicBezTo>
                  <a:cubicBezTo>
                    <a:pt x="229" y="22"/>
                    <a:pt x="232" y="14"/>
                    <a:pt x="238" y="9"/>
                  </a:cubicBezTo>
                  <a:cubicBezTo>
                    <a:pt x="243" y="3"/>
                    <a:pt x="251" y="0"/>
                    <a:pt x="259" y="0"/>
                  </a:cubicBezTo>
                  <a:cubicBezTo>
                    <a:pt x="267" y="0"/>
                    <a:pt x="275" y="3"/>
                    <a:pt x="280" y="9"/>
                  </a:cubicBezTo>
                  <a:cubicBezTo>
                    <a:pt x="280" y="9"/>
                    <a:pt x="280" y="9"/>
                    <a:pt x="280" y="9"/>
                  </a:cubicBezTo>
                  <a:cubicBezTo>
                    <a:pt x="286" y="14"/>
                    <a:pt x="289" y="22"/>
                    <a:pt x="289" y="30"/>
                  </a:cubicBezTo>
                  <a:cubicBezTo>
                    <a:pt x="289" y="38"/>
                    <a:pt x="286" y="46"/>
                    <a:pt x="280" y="51"/>
                  </a:cubicBezTo>
                  <a:cubicBezTo>
                    <a:pt x="277" y="55"/>
                    <a:pt x="272" y="58"/>
                    <a:pt x="267" y="59"/>
                  </a:cubicBezTo>
                  <a:cubicBezTo>
                    <a:pt x="267" y="153"/>
                    <a:pt x="267" y="153"/>
                    <a:pt x="267" y="153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5" y="105"/>
                    <a:pt x="317" y="104"/>
                    <a:pt x="320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406" y="89"/>
                    <a:pt x="406" y="89"/>
                    <a:pt x="406" y="89"/>
                  </a:cubicBezTo>
                  <a:cubicBezTo>
                    <a:pt x="404" y="85"/>
                    <a:pt x="402" y="80"/>
                    <a:pt x="402" y="74"/>
                  </a:cubicBezTo>
                  <a:cubicBezTo>
                    <a:pt x="402" y="66"/>
                    <a:pt x="406" y="58"/>
                    <a:pt x="411" y="53"/>
                  </a:cubicBezTo>
                  <a:cubicBezTo>
                    <a:pt x="416" y="47"/>
                    <a:pt x="424" y="44"/>
                    <a:pt x="432" y="44"/>
                  </a:cubicBezTo>
                  <a:cubicBezTo>
                    <a:pt x="441" y="44"/>
                    <a:pt x="448" y="47"/>
                    <a:pt x="454" y="53"/>
                  </a:cubicBezTo>
                  <a:cubicBezTo>
                    <a:pt x="454" y="53"/>
                    <a:pt x="454" y="53"/>
                    <a:pt x="454" y="53"/>
                  </a:cubicBezTo>
                  <a:cubicBezTo>
                    <a:pt x="459" y="58"/>
                    <a:pt x="463" y="66"/>
                    <a:pt x="463" y="74"/>
                  </a:cubicBezTo>
                  <a:cubicBezTo>
                    <a:pt x="463" y="82"/>
                    <a:pt x="459" y="90"/>
                    <a:pt x="454" y="95"/>
                  </a:cubicBezTo>
                  <a:cubicBezTo>
                    <a:pt x="448" y="101"/>
                    <a:pt x="441" y="104"/>
                    <a:pt x="432" y="104"/>
                  </a:cubicBezTo>
                  <a:cubicBezTo>
                    <a:pt x="427" y="104"/>
                    <a:pt x="422" y="103"/>
                    <a:pt x="417" y="100"/>
                  </a:cubicBezTo>
                  <a:cubicBezTo>
                    <a:pt x="400" y="117"/>
                    <a:pt x="400" y="117"/>
                    <a:pt x="400" y="117"/>
                  </a:cubicBezTo>
                  <a:cubicBezTo>
                    <a:pt x="399" y="119"/>
                    <a:pt x="397" y="120"/>
                    <a:pt x="395" y="120"/>
                  </a:cubicBezTo>
                  <a:cubicBezTo>
                    <a:pt x="377" y="120"/>
                    <a:pt x="377" y="120"/>
                    <a:pt x="377" y="120"/>
                  </a:cubicBezTo>
                  <a:cubicBezTo>
                    <a:pt x="403" y="146"/>
                    <a:pt x="403" y="146"/>
                    <a:pt x="403" y="146"/>
                  </a:cubicBezTo>
                  <a:cubicBezTo>
                    <a:pt x="406" y="149"/>
                    <a:pt x="406" y="154"/>
                    <a:pt x="403" y="157"/>
                  </a:cubicBezTo>
                  <a:cubicBezTo>
                    <a:pt x="399" y="160"/>
                    <a:pt x="394" y="160"/>
                    <a:pt x="391" y="157"/>
                  </a:cubicBezTo>
                  <a:cubicBezTo>
                    <a:pt x="354" y="120"/>
                    <a:pt x="354" y="120"/>
                    <a:pt x="354" y="120"/>
                  </a:cubicBezTo>
                  <a:cubicBezTo>
                    <a:pt x="323" y="120"/>
                    <a:pt x="323" y="120"/>
                    <a:pt x="323" y="120"/>
                  </a:cubicBezTo>
                  <a:cubicBezTo>
                    <a:pt x="267" y="176"/>
                    <a:pt x="267" y="176"/>
                    <a:pt x="267" y="176"/>
                  </a:cubicBezTo>
                  <a:cubicBezTo>
                    <a:pt x="267" y="251"/>
                    <a:pt x="267" y="251"/>
                    <a:pt x="267" y="251"/>
                  </a:cubicBezTo>
                  <a:cubicBezTo>
                    <a:pt x="302" y="215"/>
                    <a:pt x="302" y="215"/>
                    <a:pt x="302" y="215"/>
                  </a:cubicBezTo>
                  <a:cubicBezTo>
                    <a:pt x="304" y="213"/>
                    <a:pt x="306" y="213"/>
                    <a:pt x="308" y="213"/>
                  </a:cubicBezTo>
                  <a:cubicBezTo>
                    <a:pt x="465" y="213"/>
                    <a:pt x="465" y="213"/>
                    <a:pt x="465" y="213"/>
                  </a:cubicBezTo>
                  <a:cubicBezTo>
                    <a:pt x="507" y="171"/>
                    <a:pt x="507" y="171"/>
                    <a:pt x="507" y="171"/>
                  </a:cubicBezTo>
                  <a:cubicBezTo>
                    <a:pt x="505" y="166"/>
                    <a:pt x="503" y="161"/>
                    <a:pt x="503" y="156"/>
                  </a:cubicBezTo>
                  <a:cubicBezTo>
                    <a:pt x="503" y="148"/>
                    <a:pt x="506" y="140"/>
                    <a:pt x="512" y="135"/>
                  </a:cubicBezTo>
                  <a:cubicBezTo>
                    <a:pt x="517" y="129"/>
                    <a:pt x="525" y="126"/>
                    <a:pt x="533" y="126"/>
                  </a:cubicBezTo>
                  <a:cubicBezTo>
                    <a:pt x="542" y="126"/>
                    <a:pt x="549" y="129"/>
                    <a:pt x="555" y="135"/>
                  </a:cubicBezTo>
                  <a:cubicBezTo>
                    <a:pt x="555" y="135"/>
                    <a:pt x="555" y="135"/>
                    <a:pt x="555" y="135"/>
                  </a:cubicBezTo>
                  <a:cubicBezTo>
                    <a:pt x="560" y="140"/>
                    <a:pt x="563" y="148"/>
                    <a:pt x="563" y="156"/>
                  </a:cubicBezTo>
                  <a:cubicBezTo>
                    <a:pt x="563" y="164"/>
                    <a:pt x="560" y="172"/>
                    <a:pt x="555" y="177"/>
                  </a:cubicBezTo>
                  <a:cubicBezTo>
                    <a:pt x="549" y="183"/>
                    <a:pt x="542" y="186"/>
                    <a:pt x="533" y="186"/>
                  </a:cubicBezTo>
                  <a:cubicBezTo>
                    <a:pt x="528" y="186"/>
                    <a:pt x="523" y="185"/>
                    <a:pt x="518" y="182"/>
                  </a:cubicBezTo>
                  <a:cubicBezTo>
                    <a:pt x="488" y="213"/>
                    <a:pt x="488" y="213"/>
                    <a:pt x="488" y="213"/>
                  </a:cubicBezTo>
                  <a:cubicBezTo>
                    <a:pt x="578" y="213"/>
                    <a:pt x="578" y="213"/>
                    <a:pt x="578" y="213"/>
                  </a:cubicBezTo>
                  <a:cubicBezTo>
                    <a:pt x="582" y="213"/>
                    <a:pt x="586" y="216"/>
                    <a:pt x="586" y="221"/>
                  </a:cubicBezTo>
                  <a:cubicBezTo>
                    <a:pt x="586" y="225"/>
                    <a:pt x="582" y="229"/>
                    <a:pt x="578" y="229"/>
                  </a:cubicBezTo>
                  <a:cubicBezTo>
                    <a:pt x="469" y="229"/>
                    <a:pt x="469" y="229"/>
                    <a:pt x="469" y="229"/>
                  </a:cubicBezTo>
                  <a:cubicBezTo>
                    <a:pt x="403" y="229"/>
                    <a:pt x="403" y="229"/>
                    <a:pt x="403" y="229"/>
                  </a:cubicBezTo>
                  <a:cubicBezTo>
                    <a:pt x="425" y="251"/>
                    <a:pt x="425" y="251"/>
                    <a:pt x="425" y="251"/>
                  </a:cubicBezTo>
                  <a:cubicBezTo>
                    <a:pt x="428" y="254"/>
                    <a:pt x="428" y="259"/>
                    <a:pt x="425" y="262"/>
                  </a:cubicBezTo>
                  <a:cubicBezTo>
                    <a:pt x="422" y="265"/>
                    <a:pt x="417" y="265"/>
                    <a:pt x="413" y="262"/>
                  </a:cubicBezTo>
                  <a:cubicBezTo>
                    <a:pt x="381" y="229"/>
                    <a:pt x="381" y="229"/>
                    <a:pt x="381" y="229"/>
                  </a:cubicBezTo>
                  <a:cubicBezTo>
                    <a:pt x="312" y="229"/>
                    <a:pt x="312" y="229"/>
                    <a:pt x="312" y="229"/>
                  </a:cubicBezTo>
                  <a:cubicBezTo>
                    <a:pt x="267" y="273"/>
                    <a:pt x="267" y="273"/>
                    <a:pt x="267" y="273"/>
                  </a:cubicBezTo>
                  <a:cubicBezTo>
                    <a:pt x="267" y="684"/>
                    <a:pt x="267" y="684"/>
                    <a:pt x="267" y="684"/>
                  </a:cubicBezTo>
                  <a:cubicBezTo>
                    <a:pt x="272" y="686"/>
                    <a:pt x="277" y="688"/>
                    <a:pt x="280" y="692"/>
                  </a:cubicBezTo>
                  <a:cubicBezTo>
                    <a:pt x="286" y="697"/>
                    <a:pt x="289" y="705"/>
                    <a:pt x="289" y="713"/>
                  </a:cubicBezTo>
                  <a:cubicBezTo>
                    <a:pt x="289" y="722"/>
                    <a:pt x="286" y="729"/>
                    <a:pt x="280" y="735"/>
                  </a:cubicBezTo>
                  <a:cubicBezTo>
                    <a:pt x="280" y="735"/>
                    <a:pt x="280" y="735"/>
                    <a:pt x="280" y="735"/>
                  </a:cubicBezTo>
                  <a:cubicBezTo>
                    <a:pt x="275" y="740"/>
                    <a:pt x="267" y="743"/>
                    <a:pt x="259" y="743"/>
                  </a:cubicBezTo>
                  <a:cubicBezTo>
                    <a:pt x="251" y="743"/>
                    <a:pt x="243" y="740"/>
                    <a:pt x="238" y="735"/>
                  </a:cubicBezTo>
                  <a:cubicBezTo>
                    <a:pt x="232" y="729"/>
                    <a:pt x="229" y="722"/>
                    <a:pt x="229" y="713"/>
                  </a:cubicBezTo>
                  <a:cubicBezTo>
                    <a:pt x="229" y="705"/>
                    <a:pt x="232" y="697"/>
                    <a:pt x="238" y="692"/>
                  </a:cubicBezTo>
                  <a:cubicBezTo>
                    <a:pt x="238" y="692"/>
                    <a:pt x="238" y="692"/>
                    <a:pt x="238" y="692"/>
                  </a:cubicBezTo>
                  <a:cubicBezTo>
                    <a:pt x="238" y="692"/>
                    <a:pt x="238" y="692"/>
                    <a:pt x="238" y="692"/>
                  </a:cubicBezTo>
                  <a:cubicBezTo>
                    <a:pt x="238" y="692"/>
                    <a:pt x="238" y="692"/>
                    <a:pt x="238" y="692"/>
                  </a:cubicBezTo>
                  <a:cubicBezTo>
                    <a:pt x="241" y="688"/>
                    <a:pt x="246" y="686"/>
                    <a:pt x="251" y="684"/>
                  </a:cubicBezTo>
                  <a:moveTo>
                    <a:pt x="523" y="166"/>
                  </a:moveTo>
                  <a:cubicBezTo>
                    <a:pt x="523" y="166"/>
                    <a:pt x="523" y="166"/>
                    <a:pt x="523" y="166"/>
                  </a:cubicBezTo>
                  <a:cubicBezTo>
                    <a:pt x="524" y="166"/>
                    <a:pt x="524" y="166"/>
                    <a:pt x="524" y="166"/>
                  </a:cubicBezTo>
                  <a:cubicBezTo>
                    <a:pt x="526" y="169"/>
                    <a:pt x="530" y="170"/>
                    <a:pt x="533" y="170"/>
                  </a:cubicBezTo>
                  <a:cubicBezTo>
                    <a:pt x="537" y="170"/>
                    <a:pt x="541" y="168"/>
                    <a:pt x="543" y="166"/>
                  </a:cubicBezTo>
                  <a:cubicBezTo>
                    <a:pt x="546" y="163"/>
                    <a:pt x="547" y="160"/>
                    <a:pt x="547" y="156"/>
                  </a:cubicBezTo>
                  <a:cubicBezTo>
                    <a:pt x="547" y="152"/>
                    <a:pt x="546" y="149"/>
                    <a:pt x="543" y="146"/>
                  </a:cubicBezTo>
                  <a:cubicBezTo>
                    <a:pt x="541" y="143"/>
                    <a:pt x="537" y="142"/>
                    <a:pt x="533" y="142"/>
                  </a:cubicBezTo>
                  <a:cubicBezTo>
                    <a:pt x="529" y="142"/>
                    <a:pt x="526" y="143"/>
                    <a:pt x="523" y="146"/>
                  </a:cubicBezTo>
                  <a:cubicBezTo>
                    <a:pt x="521" y="149"/>
                    <a:pt x="519" y="152"/>
                    <a:pt x="519" y="156"/>
                  </a:cubicBezTo>
                  <a:cubicBezTo>
                    <a:pt x="519" y="160"/>
                    <a:pt x="521" y="163"/>
                    <a:pt x="523" y="166"/>
                  </a:cubicBezTo>
                  <a:moveTo>
                    <a:pt x="40" y="102"/>
                  </a:moveTo>
                  <a:cubicBezTo>
                    <a:pt x="37" y="99"/>
                    <a:pt x="34" y="98"/>
                    <a:pt x="30" y="98"/>
                  </a:cubicBezTo>
                  <a:cubicBezTo>
                    <a:pt x="26" y="98"/>
                    <a:pt x="22" y="99"/>
                    <a:pt x="20" y="102"/>
                  </a:cubicBezTo>
                  <a:cubicBezTo>
                    <a:pt x="17" y="104"/>
                    <a:pt x="16" y="108"/>
                    <a:pt x="16" y="112"/>
                  </a:cubicBezTo>
                  <a:cubicBezTo>
                    <a:pt x="16" y="116"/>
                    <a:pt x="17" y="119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2" y="124"/>
                    <a:pt x="26" y="126"/>
                    <a:pt x="30" y="126"/>
                  </a:cubicBezTo>
                  <a:cubicBezTo>
                    <a:pt x="34" y="126"/>
                    <a:pt x="37" y="124"/>
                    <a:pt x="40" y="122"/>
                  </a:cubicBezTo>
                  <a:cubicBezTo>
                    <a:pt x="42" y="119"/>
                    <a:pt x="44" y="116"/>
                    <a:pt x="44" y="112"/>
                  </a:cubicBezTo>
                  <a:cubicBezTo>
                    <a:pt x="44" y="108"/>
                    <a:pt x="42" y="104"/>
                    <a:pt x="40" y="102"/>
                  </a:cubicBezTo>
                  <a:moveTo>
                    <a:pt x="269" y="20"/>
                  </a:moveTo>
                  <a:cubicBezTo>
                    <a:pt x="266" y="17"/>
                    <a:pt x="263" y="16"/>
                    <a:pt x="259" y="16"/>
                  </a:cubicBezTo>
                  <a:cubicBezTo>
                    <a:pt x="255" y="16"/>
                    <a:pt x="251" y="17"/>
                    <a:pt x="249" y="20"/>
                  </a:cubicBezTo>
                  <a:cubicBezTo>
                    <a:pt x="246" y="22"/>
                    <a:pt x="245" y="26"/>
                    <a:pt x="245" y="30"/>
                  </a:cubicBezTo>
                  <a:cubicBezTo>
                    <a:pt x="245" y="34"/>
                    <a:pt x="246" y="37"/>
                    <a:pt x="249" y="40"/>
                  </a:cubicBezTo>
                  <a:cubicBezTo>
                    <a:pt x="249" y="40"/>
                    <a:pt x="249" y="40"/>
                    <a:pt x="249" y="40"/>
                  </a:cubicBezTo>
                  <a:cubicBezTo>
                    <a:pt x="251" y="42"/>
                    <a:pt x="255" y="44"/>
                    <a:pt x="259" y="44"/>
                  </a:cubicBezTo>
                  <a:cubicBezTo>
                    <a:pt x="263" y="44"/>
                    <a:pt x="266" y="42"/>
                    <a:pt x="269" y="40"/>
                  </a:cubicBezTo>
                  <a:cubicBezTo>
                    <a:pt x="271" y="37"/>
                    <a:pt x="273" y="34"/>
                    <a:pt x="273" y="30"/>
                  </a:cubicBezTo>
                  <a:cubicBezTo>
                    <a:pt x="273" y="26"/>
                    <a:pt x="271" y="22"/>
                    <a:pt x="269" y="20"/>
                  </a:cubicBezTo>
                  <a:moveTo>
                    <a:pt x="442" y="64"/>
                  </a:moveTo>
                  <a:cubicBezTo>
                    <a:pt x="440" y="62"/>
                    <a:pt x="436" y="60"/>
                    <a:pt x="432" y="60"/>
                  </a:cubicBezTo>
                  <a:cubicBezTo>
                    <a:pt x="428" y="60"/>
                    <a:pt x="425" y="62"/>
                    <a:pt x="422" y="64"/>
                  </a:cubicBezTo>
                  <a:cubicBezTo>
                    <a:pt x="420" y="67"/>
                    <a:pt x="418" y="70"/>
                    <a:pt x="418" y="74"/>
                  </a:cubicBezTo>
                  <a:cubicBezTo>
                    <a:pt x="418" y="78"/>
                    <a:pt x="420" y="81"/>
                    <a:pt x="422" y="84"/>
                  </a:cubicBezTo>
                  <a:cubicBezTo>
                    <a:pt x="422" y="84"/>
                    <a:pt x="422" y="84"/>
                    <a:pt x="422" y="84"/>
                  </a:cubicBezTo>
                  <a:cubicBezTo>
                    <a:pt x="423" y="84"/>
                    <a:pt x="423" y="84"/>
                    <a:pt x="423" y="84"/>
                  </a:cubicBezTo>
                  <a:cubicBezTo>
                    <a:pt x="425" y="87"/>
                    <a:pt x="429" y="88"/>
                    <a:pt x="432" y="88"/>
                  </a:cubicBezTo>
                  <a:cubicBezTo>
                    <a:pt x="436" y="88"/>
                    <a:pt x="440" y="87"/>
                    <a:pt x="442" y="84"/>
                  </a:cubicBezTo>
                  <a:cubicBezTo>
                    <a:pt x="445" y="82"/>
                    <a:pt x="446" y="78"/>
                    <a:pt x="446" y="74"/>
                  </a:cubicBezTo>
                  <a:cubicBezTo>
                    <a:pt x="446" y="70"/>
                    <a:pt x="445" y="67"/>
                    <a:pt x="442" y="64"/>
                  </a:cubicBezTo>
                  <a:moveTo>
                    <a:pt x="172" y="213"/>
                  </a:moveTo>
                  <a:cubicBezTo>
                    <a:pt x="169" y="210"/>
                    <a:pt x="166" y="209"/>
                    <a:pt x="162" y="209"/>
                  </a:cubicBezTo>
                  <a:cubicBezTo>
                    <a:pt x="158" y="209"/>
                    <a:pt x="155" y="210"/>
                    <a:pt x="152" y="213"/>
                  </a:cubicBezTo>
                  <a:cubicBezTo>
                    <a:pt x="149" y="215"/>
                    <a:pt x="148" y="219"/>
                    <a:pt x="148" y="223"/>
                  </a:cubicBezTo>
                  <a:cubicBezTo>
                    <a:pt x="148" y="227"/>
                    <a:pt x="149" y="230"/>
                    <a:pt x="152" y="233"/>
                  </a:cubicBezTo>
                  <a:cubicBezTo>
                    <a:pt x="152" y="233"/>
                    <a:pt x="152" y="233"/>
                    <a:pt x="152" y="233"/>
                  </a:cubicBezTo>
                  <a:cubicBezTo>
                    <a:pt x="154" y="235"/>
                    <a:pt x="158" y="237"/>
                    <a:pt x="162" y="237"/>
                  </a:cubicBezTo>
                  <a:cubicBezTo>
                    <a:pt x="166" y="237"/>
                    <a:pt x="169" y="235"/>
                    <a:pt x="172" y="233"/>
                  </a:cubicBezTo>
                  <a:cubicBezTo>
                    <a:pt x="174" y="230"/>
                    <a:pt x="176" y="227"/>
                    <a:pt x="176" y="223"/>
                  </a:cubicBezTo>
                  <a:cubicBezTo>
                    <a:pt x="176" y="219"/>
                    <a:pt x="174" y="215"/>
                    <a:pt x="172" y="213"/>
                  </a:cubicBezTo>
                  <a:moveTo>
                    <a:pt x="269" y="703"/>
                  </a:moveTo>
                  <a:cubicBezTo>
                    <a:pt x="266" y="701"/>
                    <a:pt x="263" y="699"/>
                    <a:pt x="259" y="699"/>
                  </a:cubicBezTo>
                  <a:cubicBezTo>
                    <a:pt x="255" y="699"/>
                    <a:pt x="251" y="701"/>
                    <a:pt x="249" y="703"/>
                  </a:cubicBezTo>
                  <a:cubicBezTo>
                    <a:pt x="249" y="703"/>
                    <a:pt x="249" y="703"/>
                    <a:pt x="249" y="703"/>
                  </a:cubicBezTo>
                  <a:cubicBezTo>
                    <a:pt x="246" y="706"/>
                    <a:pt x="245" y="709"/>
                    <a:pt x="245" y="713"/>
                  </a:cubicBezTo>
                  <a:cubicBezTo>
                    <a:pt x="245" y="717"/>
                    <a:pt x="246" y="721"/>
                    <a:pt x="249" y="723"/>
                  </a:cubicBezTo>
                  <a:cubicBezTo>
                    <a:pt x="251" y="726"/>
                    <a:pt x="255" y="727"/>
                    <a:pt x="259" y="727"/>
                  </a:cubicBezTo>
                  <a:cubicBezTo>
                    <a:pt x="263" y="727"/>
                    <a:pt x="266" y="726"/>
                    <a:pt x="269" y="723"/>
                  </a:cubicBezTo>
                  <a:cubicBezTo>
                    <a:pt x="271" y="721"/>
                    <a:pt x="273" y="717"/>
                    <a:pt x="273" y="713"/>
                  </a:cubicBezTo>
                  <a:cubicBezTo>
                    <a:pt x="273" y="709"/>
                    <a:pt x="271" y="706"/>
                    <a:pt x="269" y="703"/>
                  </a:cubicBezTo>
                </a:path>
              </a:pathLst>
            </a:custGeom>
            <a:gradFill flip="none" rotWithShape="1">
              <a:gsLst>
                <a:gs pos="0">
                  <a:schemeClr val="bg1">
                    <a:shade val="30000"/>
                    <a:satMod val="115000"/>
                    <a:alpha val="0"/>
                  </a:schemeClr>
                </a:gs>
                <a:gs pos="43000">
                  <a:schemeClr val="bg1">
                    <a:shade val="67500"/>
                    <a:satMod val="115000"/>
                    <a:alpha val="26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sl-SI"/>
            </a:p>
          </p:txBody>
        </p:sp>
        <p:sp>
          <p:nvSpPr>
            <p:cNvPr id="67" name="Freeform 238"/>
            <p:cNvSpPr>
              <a:spLocks noEditPoints="1"/>
            </p:cNvSpPr>
            <p:nvPr/>
          </p:nvSpPr>
          <p:spPr bwMode="auto">
            <a:xfrm>
              <a:off x="539552" y="2515282"/>
              <a:ext cx="1289773" cy="2356248"/>
            </a:xfrm>
            <a:custGeom>
              <a:avLst/>
              <a:gdLst>
                <a:gd name="T0" fmla="*/ 9 w 302"/>
                <a:gd name="T1" fmla="*/ 52 h 551"/>
                <a:gd name="T2" fmla="*/ 233 w 302"/>
                <a:gd name="T3" fmla="*/ 98 h 551"/>
                <a:gd name="T4" fmla="*/ 123 w 302"/>
                <a:gd name="T5" fmla="*/ 152 h 551"/>
                <a:gd name="T6" fmla="*/ 9 w 302"/>
                <a:gd name="T7" fmla="*/ 174 h 551"/>
                <a:gd name="T8" fmla="*/ 51 w 302"/>
                <a:gd name="T9" fmla="*/ 217 h 551"/>
                <a:gd name="T10" fmla="*/ 159 w 302"/>
                <a:gd name="T11" fmla="*/ 235 h 551"/>
                <a:gd name="T12" fmla="*/ 158 w 302"/>
                <a:gd name="T13" fmla="*/ 234 h 551"/>
                <a:gd name="T14" fmla="*/ 157 w 302"/>
                <a:gd name="T15" fmla="*/ 234 h 551"/>
                <a:gd name="T16" fmla="*/ 157 w 302"/>
                <a:gd name="T17" fmla="*/ 234 h 551"/>
                <a:gd name="T18" fmla="*/ 156 w 302"/>
                <a:gd name="T19" fmla="*/ 233 h 551"/>
                <a:gd name="T20" fmla="*/ 155 w 302"/>
                <a:gd name="T21" fmla="*/ 233 h 551"/>
                <a:gd name="T22" fmla="*/ 154 w 302"/>
                <a:gd name="T23" fmla="*/ 233 h 551"/>
                <a:gd name="T24" fmla="*/ 153 w 302"/>
                <a:gd name="T25" fmla="*/ 232 h 551"/>
                <a:gd name="T26" fmla="*/ 153 w 302"/>
                <a:gd name="T27" fmla="*/ 232 h 551"/>
                <a:gd name="T28" fmla="*/ 152 w 302"/>
                <a:gd name="T29" fmla="*/ 232 h 551"/>
                <a:gd name="T30" fmla="*/ 151 w 302"/>
                <a:gd name="T31" fmla="*/ 232 h 551"/>
                <a:gd name="T32" fmla="*/ 150 w 302"/>
                <a:gd name="T33" fmla="*/ 231 h 551"/>
                <a:gd name="T34" fmla="*/ 149 w 302"/>
                <a:gd name="T35" fmla="*/ 231 h 551"/>
                <a:gd name="T36" fmla="*/ 148 w 302"/>
                <a:gd name="T37" fmla="*/ 231 h 551"/>
                <a:gd name="T38" fmla="*/ 147 w 302"/>
                <a:gd name="T39" fmla="*/ 231 h 551"/>
                <a:gd name="T40" fmla="*/ 146 w 302"/>
                <a:gd name="T41" fmla="*/ 231 h 551"/>
                <a:gd name="T42" fmla="*/ 145 w 302"/>
                <a:gd name="T43" fmla="*/ 231 h 551"/>
                <a:gd name="T44" fmla="*/ 144 w 302"/>
                <a:gd name="T45" fmla="*/ 231 h 551"/>
                <a:gd name="T46" fmla="*/ 123 w 302"/>
                <a:gd name="T47" fmla="*/ 282 h 551"/>
                <a:gd name="T48" fmla="*/ 174 w 302"/>
                <a:gd name="T49" fmla="*/ 261 h 551"/>
                <a:gd name="T50" fmla="*/ 174 w 302"/>
                <a:gd name="T51" fmla="*/ 260 h 551"/>
                <a:gd name="T52" fmla="*/ 174 w 302"/>
                <a:gd name="T53" fmla="*/ 259 h 551"/>
                <a:gd name="T54" fmla="*/ 174 w 302"/>
                <a:gd name="T55" fmla="*/ 258 h 551"/>
                <a:gd name="T56" fmla="*/ 174 w 302"/>
                <a:gd name="T57" fmla="*/ 257 h 551"/>
                <a:gd name="T58" fmla="*/ 174 w 302"/>
                <a:gd name="T59" fmla="*/ 256 h 551"/>
                <a:gd name="T60" fmla="*/ 174 w 302"/>
                <a:gd name="T61" fmla="*/ 255 h 551"/>
                <a:gd name="T62" fmla="*/ 174 w 302"/>
                <a:gd name="T63" fmla="*/ 254 h 551"/>
                <a:gd name="T64" fmla="*/ 174 w 302"/>
                <a:gd name="T65" fmla="*/ 254 h 551"/>
                <a:gd name="T66" fmla="*/ 173 w 302"/>
                <a:gd name="T67" fmla="*/ 253 h 551"/>
                <a:gd name="T68" fmla="*/ 173 w 302"/>
                <a:gd name="T69" fmla="*/ 252 h 551"/>
                <a:gd name="T70" fmla="*/ 173 w 302"/>
                <a:gd name="T71" fmla="*/ 251 h 551"/>
                <a:gd name="T72" fmla="*/ 172 w 302"/>
                <a:gd name="T73" fmla="*/ 250 h 551"/>
                <a:gd name="T74" fmla="*/ 172 w 302"/>
                <a:gd name="T75" fmla="*/ 249 h 551"/>
                <a:gd name="T76" fmla="*/ 172 w 302"/>
                <a:gd name="T77" fmla="*/ 249 h 551"/>
                <a:gd name="T78" fmla="*/ 171 w 302"/>
                <a:gd name="T79" fmla="*/ 248 h 551"/>
                <a:gd name="T80" fmla="*/ 171 w 302"/>
                <a:gd name="T81" fmla="*/ 247 h 551"/>
                <a:gd name="T82" fmla="*/ 171 w 302"/>
                <a:gd name="T83" fmla="*/ 246 h 551"/>
                <a:gd name="T84" fmla="*/ 197 w 302"/>
                <a:gd name="T85" fmla="*/ 495 h 551"/>
                <a:gd name="T86" fmla="*/ 152 w 302"/>
                <a:gd name="T87" fmla="*/ 521 h 551"/>
                <a:gd name="T88" fmla="*/ 209 w 302"/>
                <a:gd name="T89" fmla="*/ 506 h 551"/>
                <a:gd name="T90" fmla="*/ 302 w 302"/>
                <a:gd name="T91" fmla="*/ 195 h 551"/>
                <a:gd name="T92" fmla="*/ 236 w 302"/>
                <a:gd name="T93" fmla="*/ 81 h 551"/>
                <a:gd name="T94" fmla="*/ 92 w 302"/>
                <a:gd name="T95" fmla="*/ 81 h 551"/>
                <a:gd name="T96" fmla="*/ 40 w 302"/>
                <a:gd name="T97" fmla="*/ 21 h 551"/>
                <a:gd name="T98" fmla="*/ 16 w 302"/>
                <a:gd name="T99" fmla="*/ 31 h 551"/>
                <a:gd name="T100" fmla="*/ 40 w 302"/>
                <a:gd name="T101" fmla="*/ 205 h 551"/>
                <a:gd name="T102" fmla="*/ 30 w 302"/>
                <a:gd name="T103" fmla="*/ 181 h 551"/>
                <a:gd name="T104" fmla="*/ 130 w 302"/>
                <a:gd name="T105" fmla="*/ 261 h 551"/>
                <a:gd name="T106" fmla="*/ 192 w 302"/>
                <a:gd name="T107" fmla="*/ 511 h 551"/>
                <a:gd name="T108" fmla="*/ 183 w 302"/>
                <a:gd name="T109" fmla="*/ 535 h 551"/>
                <a:gd name="T110" fmla="*/ 192 w 302"/>
                <a:gd name="T111" fmla="*/ 511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2" h="551">
                  <a:moveTo>
                    <a:pt x="30" y="0"/>
                  </a:moveTo>
                  <a:cubicBezTo>
                    <a:pt x="22" y="0"/>
                    <a:pt x="14" y="4"/>
                    <a:pt x="9" y="9"/>
                  </a:cubicBezTo>
                  <a:cubicBezTo>
                    <a:pt x="3" y="15"/>
                    <a:pt x="0" y="22"/>
                    <a:pt x="0" y="31"/>
                  </a:cubicBezTo>
                  <a:cubicBezTo>
                    <a:pt x="0" y="39"/>
                    <a:pt x="3" y="46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4" y="57"/>
                    <a:pt x="22" y="61"/>
                    <a:pt x="30" y="61"/>
                  </a:cubicBezTo>
                  <a:cubicBezTo>
                    <a:pt x="35" y="61"/>
                    <a:pt x="41" y="59"/>
                    <a:pt x="45" y="57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85" y="97"/>
                    <a:pt x="87" y="98"/>
                    <a:pt x="89" y="98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86" y="151"/>
                    <a:pt x="286" y="151"/>
                    <a:pt x="286" y="151"/>
                  </a:cubicBezTo>
                  <a:cubicBezTo>
                    <a:pt x="286" y="187"/>
                    <a:pt x="286" y="187"/>
                    <a:pt x="286" y="187"/>
                  </a:cubicBezTo>
                  <a:cubicBezTo>
                    <a:pt x="181" y="187"/>
                    <a:pt x="181" y="187"/>
                    <a:pt x="181" y="187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1" y="138"/>
                    <a:pt x="126" y="138"/>
                    <a:pt x="123" y="141"/>
                  </a:cubicBezTo>
                  <a:cubicBezTo>
                    <a:pt x="120" y="144"/>
                    <a:pt x="120" y="149"/>
                    <a:pt x="123" y="152"/>
                  </a:cubicBezTo>
                  <a:cubicBezTo>
                    <a:pt x="158" y="187"/>
                    <a:pt x="158" y="187"/>
                    <a:pt x="158" y="187"/>
                  </a:cubicBezTo>
                  <a:cubicBezTo>
                    <a:pt x="59" y="187"/>
                    <a:pt x="59" y="187"/>
                    <a:pt x="59" y="187"/>
                  </a:cubicBezTo>
                  <a:cubicBezTo>
                    <a:pt x="58" y="182"/>
                    <a:pt x="55" y="178"/>
                    <a:pt x="51" y="174"/>
                  </a:cubicBezTo>
                  <a:cubicBezTo>
                    <a:pt x="46" y="169"/>
                    <a:pt x="38" y="165"/>
                    <a:pt x="30" y="165"/>
                  </a:cubicBezTo>
                  <a:cubicBezTo>
                    <a:pt x="22" y="165"/>
                    <a:pt x="14" y="169"/>
                    <a:pt x="9" y="174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3" y="180"/>
                    <a:pt x="0" y="187"/>
                    <a:pt x="0" y="195"/>
                  </a:cubicBezTo>
                  <a:cubicBezTo>
                    <a:pt x="0" y="204"/>
                    <a:pt x="3" y="211"/>
                    <a:pt x="9" y="217"/>
                  </a:cubicBezTo>
                  <a:cubicBezTo>
                    <a:pt x="14" y="222"/>
                    <a:pt x="22" y="226"/>
                    <a:pt x="30" y="226"/>
                  </a:cubicBezTo>
                  <a:cubicBezTo>
                    <a:pt x="38" y="226"/>
                    <a:pt x="46" y="222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5" y="213"/>
                    <a:pt x="58" y="208"/>
                    <a:pt x="59" y="203"/>
                  </a:cubicBezTo>
                  <a:cubicBezTo>
                    <a:pt x="191" y="203"/>
                    <a:pt x="191" y="203"/>
                    <a:pt x="191" y="203"/>
                  </a:cubicBezTo>
                  <a:cubicBezTo>
                    <a:pt x="159" y="235"/>
                    <a:pt x="159" y="235"/>
                    <a:pt x="159" y="235"/>
                  </a:cubicBezTo>
                  <a:cubicBezTo>
                    <a:pt x="159" y="235"/>
                    <a:pt x="159" y="235"/>
                    <a:pt x="159" y="235"/>
                  </a:cubicBezTo>
                  <a:cubicBezTo>
                    <a:pt x="159" y="235"/>
                    <a:pt x="159" y="235"/>
                    <a:pt x="159" y="235"/>
                  </a:cubicBezTo>
                  <a:cubicBezTo>
                    <a:pt x="159" y="235"/>
                    <a:pt x="159" y="235"/>
                    <a:pt x="159" y="235"/>
                  </a:cubicBezTo>
                  <a:cubicBezTo>
                    <a:pt x="159" y="235"/>
                    <a:pt x="159" y="235"/>
                    <a:pt x="159" y="235"/>
                  </a:cubicBezTo>
                  <a:cubicBezTo>
                    <a:pt x="159" y="235"/>
                    <a:pt x="159" y="235"/>
                    <a:pt x="159" y="235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4" y="233"/>
                    <a:pt x="154" y="233"/>
                    <a:pt x="154" y="233"/>
                  </a:cubicBezTo>
                  <a:cubicBezTo>
                    <a:pt x="154" y="233"/>
                    <a:pt x="154" y="233"/>
                    <a:pt x="154" y="233"/>
                  </a:cubicBezTo>
                  <a:cubicBezTo>
                    <a:pt x="154" y="233"/>
                    <a:pt x="154" y="233"/>
                    <a:pt x="154" y="233"/>
                  </a:cubicBezTo>
                  <a:cubicBezTo>
                    <a:pt x="154" y="233"/>
                    <a:pt x="154" y="233"/>
                    <a:pt x="154" y="233"/>
                  </a:cubicBezTo>
                  <a:cubicBezTo>
                    <a:pt x="154" y="233"/>
                    <a:pt x="154" y="233"/>
                    <a:pt x="154" y="233"/>
                  </a:cubicBezTo>
                  <a:cubicBezTo>
                    <a:pt x="154" y="232"/>
                    <a:pt x="154" y="232"/>
                    <a:pt x="154" y="232"/>
                  </a:cubicBezTo>
                  <a:cubicBezTo>
                    <a:pt x="154" y="232"/>
                    <a:pt x="154" y="232"/>
                    <a:pt x="154" y="232"/>
                  </a:cubicBezTo>
                  <a:cubicBezTo>
                    <a:pt x="154" y="232"/>
                    <a:pt x="154" y="232"/>
                    <a:pt x="154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1" y="232"/>
                    <a:pt x="151" y="232"/>
                    <a:pt x="151" y="232"/>
                  </a:cubicBezTo>
                  <a:cubicBezTo>
                    <a:pt x="151" y="232"/>
                    <a:pt x="151" y="232"/>
                    <a:pt x="151" y="232"/>
                  </a:cubicBezTo>
                  <a:cubicBezTo>
                    <a:pt x="151" y="232"/>
                    <a:pt x="151" y="232"/>
                    <a:pt x="151" y="232"/>
                  </a:cubicBezTo>
                  <a:cubicBezTo>
                    <a:pt x="151" y="232"/>
                    <a:pt x="151" y="232"/>
                    <a:pt x="151" y="232"/>
                  </a:cubicBezTo>
                  <a:cubicBezTo>
                    <a:pt x="151" y="232"/>
                    <a:pt x="151" y="232"/>
                    <a:pt x="151" y="232"/>
                  </a:cubicBezTo>
                  <a:cubicBezTo>
                    <a:pt x="151" y="232"/>
                    <a:pt x="151" y="232"/>
                    <a:pt x="151" y="232"/>
                  </a:cubicBezTo>
                  <a:cubicBezTo>
                    <a:pt x="151" y="232"/>
                    <a:pt x="151" y="232"/>
                    <a:pt x="151" y="232"/>
                  </a:cubicBezTo>
                  <a:cubicBezTo>
                    <a:pt x="150" y="232"/>
                    <a:pt x="150" y="232"/>
                    <a:pt x="150" y="232"/>
                  </a:cubicBezTo>
                  <a:cubicBezTo>
                    <a:pt x="150" y="232"/>
                    <a:pt x="150" y="232"/>
                    <a:pt x="150" y="232"/>
                  </a:cubicBezTo>
                  <a:cubicBezTo>
                    <a:pt x="150" y="232"/>
                    <a:pt x="150" y="232"/>
                    <a:pt x="150" y="232"/>
                  </a:cubicBezTo>
                  <a:cubicBezTo>
                    <a:pt x="150" y="231"/>
                    <a:pt x="150" y="231"/>
                    <a:pt x="150" y="231"/>
                  </a:cubicBezTo>
                  <a:cubicBezTo>
                    <a:pt x="150" y="231"/>
                    <a:pt x="150" y="231"/>
                    <a:pt x="150" y="231"/>
                  </a:cubicBezTo>
                  <a:cubicBezTo>
                    <a:pt x="150" y="231"/>
                    <a:pt x="150" y="231"/>
                    <a:pt x="150" y="231"/>
                  </a:cubicBezTo>
                  <a:cubicBezTo>
                    <a:pt x="150" y="231"/>
                    <a:pt x="150" y="231"/>
                    <a:pt x="150" y="231"/>
                  </a:cubicBezTo>
                  <a:cubicBezTo>
                    <a:pt x="150" y="231"/>
                    <a:pt x="150" y="231"/>
                    <a:pt x="150" y="231"/>
                  </a:cubicBezTo>
                  <a:cubicBezTo>
                    <a:pt x="149" y="231"/>
                    <a:pt x="149" y="231"/>
                    <a:pt x="149" y="231"/>
                  </a:cubicBezTo>
                  <a:cubicBezTo>
                    <a:pt x="149" y="231"/>
                    <a:pt x="149" y="231"/>
                    <a:pt x="149" y="231"/>
                  </a:cubicBezTo>
                  <a:cubicBezTo>
                    <a:pt x="149" y="231"/>
                    <a:pt x="149" y="231"/>
                    <a:pt x="149" y="231"/>
                  </a:cubicBezTo>
                  <a:cubicBezTo>
                    <a:pt x="149" y="231"/>
                    <a:pt x="149" y="231"/>
                    <a:pt x="149" y="231"/>
                  </a:cubicBezTo>
                  <a:cubicBezTo>
                    <a:pt x="149" y="231"/>
                    <a:pt x="149" y="231"/>
                    <a:pt x="149" y="231"/>
                  </a:cubicBezTo>
                  <a:cubicBezTo>
                    <a:pt x="149" y="231"/>
                    <a:pt x="149" y="231"/>
                    <a:pt x="149" y="231"/>
                  </a:cubicBezTo>
                  <a:cubicBezTo>
                    <a:pt x="148" y="231"/>
                    <a:pt x="148" y="231"/>
                    <a:pt x="148" y="231"/>
                  </a:cubicBezTo>
                  <a:cubicBezTo>
                    <a:pt x="148" y="231"/>
                    <a:pt x="148" y="231"/>
                    <a:pt x="148" y="231"/>
                  </a:cubicBezTo>
                  <a:cubicBezTo>
                    <a:pt x="148" y="231"/>
                    <a:pt x="148" y="231"/>
                    <a:pt x="148" y="231"/>
                  </a:cubicBezTo>
                  <a:cubicBezTo>
                    <a:pt x="148" y="231"/>
                    <a:pt x="148" y="231"/>
                    <a:pt x="148" y="231"/>
                  </a:cubicBezTo>
                  <a:cubicBezTo>
                    <a:pt x="148" y="231"/>
                    <a:pt x="148" y="231"/>
                    <a:pt x="148" y="231"/>
                  </a:cubicBezTo>
                  <a:cubicBezTo>
                    <a:pt x="148" y="231"/>
                    <a:pt x="148" y="231"/>
                    <a:pt x="148" y="231"/>
                  </a:cubicBezTo>
                  <a:cubicBezTo>
                    <a:pt x="147" y="231"/>
                    <a:pt x="147" y="231"/>
                    <a:pt x="147" y="231"/>
                  </a:cubicBezTo>
                  <a:cubicBezTo>
                    <a:pt x="147" y="231"/>
                    <a:pt x="147" y="231"/>
                    <a:pt x="147" y="231"/>
                  </a:cubicBezTo>
                  <a:cubicBezTo>
                    <a:pt x="147" y="231"/>
                    <a:pt x="147" y="231"/>
                    <a:pt x="147" y="231"/>
                  </a:cubicBezTo>
                  <a:cubicBezTo>
                    <a:pt x="147" y="231"/>
                    <a:pt x="147" y="231"/>
                    <a:pt x="147" y="231"/>
                  </a:cubicBezTo>
                  <a:cubicBezTo>
                    <a:pt x="147" y="231"/>
                    <a:pt x="147" y="231"/>
                    <a:pt x="147" y="231"/>
                  </a:cubicBezTo>
                  <a:cubicBezTo>
                    <a:pt x="147" y="231"/>
                    <a:pt x="147" y="231"/>
                    <a:pt x="147" y="231"/>
                  </a:cubicBezTo>
                  <a:cubicBezTo>
                    <a:pt x="147" y="231"/>
                    <a:pt x="147" y="231"/>
                    <a:pt x="147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5" y="231"/>
                    <a:pt x="145" y="231"/>
                    <a:pt x="145" y="231"/>
                  </a:cubicBezTo>
                  <a:cubicBezTo>
                    <a:pt x="145" y="231"/>
                    <a:pt x="145" y="231"/>
                    <a:pt x="145" y="231"/>
                  </a:cubicBezTo>
                  <a:cubicBezTo>
                    <a:pt x="145" y="231"/>
                    <a:pt x="145" y="231"/>
                    <a:pt x="145" y="231"/>
                  </a:cubicBezTo>
                  <a:cubicBezTo>
                    <a:pt x="145" y="231"/>
                    <a:pt x="145" y="231"/>
                    <a:pt x="145" y="231"/>
                  </a:cubicBezTo>
                  <a:cubicBezTo>
                    <a:pt x="145" y="231"/>
                    <a:pt x="145" y="231"/>
                    <a:pt x="145" y="231"/>
                  </a:cubicBezTo>
                  <a:cubicBezTo>
                    <a:pt x="145" y="231"/>
                    <a:pt x="145" y="231"/>
                    <a:pt x="145" y="231"/>
                  </a:cubicBezTo>
                  <a:cubicBezTo>
                    <a:pt x="145" y="231"/>
                    <a:pt x="145" y="231"/>
                    <a:pt x="145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36" y="231"/>
                    <a:pt x="129" y="234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17" y="245"/>
                    <a:pt x="114" y="253"/>
                    <a:pt x="114" y="261"/>
                  </a:cubicBezTo>
                  <a:cubicBezTo>
                    <a:pt x="114" y="269"/>
                    <a:pt x="117" y="277"/>
                    <a:pt x="123" y="282"/>
                  </a:cubicBezTo>
                  <a:cubicBezTo>
                    <a:pt x="128" y="288"/>
                    <a:pt x="136" y="291"/>
                    <a:pt x="144" y="291"/>
                  </a:cubicBezTo>
                  <a:cubicBezTo>
                    <a:pt x="153" y="291"/>
                    <a:pt x="160" y="288"/>
                    <a:pt x="166" y="282"/>
                  </a:cubicBezTo>
                  <a:cubicBezTo>
                    <a:pt x="166" y="282"/>
                    <a:pt x="166" y="282"/>
                    <a:pt x="166" y="282"/>
                  </a:cubicBezTo>
                  <a:cubicBezTo>
                    <a:pt x="171" y="277"/>
                    <a:pt x="174" y="269"/>
                    <a:pt x="174" y="261"/>
                  </a:cubicBezTo>
                  <a:cubicBezTo>
                    <a:pt x="174" y="261"/>
                    <a:pt x="174" y="261"/>
                    <a:pt x="174" y="261"/>
                  </a:cubicBezTo>
                  <a:cubicBezTo>
                    <a:pt x="174" y="261"/>
                    <a:pt x="174" y="261"/>
                    <a:pt x="174" y="261"/>
                  </a:cubicBezTo>
                  <a:cubicBezTo>
                    <a:pt x="174" y="261"/>
                    <a:pt x="174" y="261"/>
                    <a:pt x="174" y="261"/>
                  </a:cubicBezTo>
                  <a:cubicBezTo>
                    <a:pt x="174" y="260"/>
                    <a:pt x="174" y="260"/>
                    <a:pt x="174" y="260"/>
                  </a:cubicBezTo>
                  <a:cubicBezTo>
                    <a:pt x="174" y="260"/>
                    <a:pt x="174" y="260"/>
                    <a:pt x="174" y="260"/>
                  </a:cubicBezTo>
                  <a:cubicBezTo>
                    <a:pt x="174" y="260"/>
                    <a:pt x="174" y="260"/>
                    <a:pt x="174" y="260"/>
                  </a:cubicBezTo>
                  <a:cubicBezTo>
                    <a:pt x="174" y="260"/>
                    <a:pt x="174" y="260"/>
                    <a:pt x="174" y="260"/>
                  </a:cubicBezTo>
                  <a:cubicBezTo>
                    <a:pt x="174" y="260"/>
                    <a:pt x="174" y="260"/>
                    <a:pt x="174" y="260"/>
                  </a:cubicBezTo>
                  <a:cubicBezTo>
                    <a:pt x="174" y="260"/>
                    <a:pt x="174" y="260"/>
                    <a:pt x="174" y="260"/>
                  </a:cubicBezTo>
                  <a:cubicBezTo>
                    <a:pt x="174" y="260"/>
                    <a:pt x="174" y="260"/>
                    <a:pt x="174" y="260"/>
                  </a:cubicBezTo>
                  <a:cubicBezTo>
                    <a:pt x="174" y="259"/>
                    <a:pt x="174" y="259"/>
                    <a:pt x="174" y="259"/>
                  </a:cubicBezTo>
                  <a:cubicBezTo>
                    <a:pt x="174" y="259"/>
                    <a:pt x="174" y="259"/>
                    <a:pt x="174" y="259"/>
                  </a:cubicBezTo>
                  <a:cubicBezTo>
                    <a:pt x="174" y="259"/>
                    <a:pt x="174" y="259"/>
                    <a:pt x="174" y="259"/>
                  </a:cubicBezTo>
                  <a:cubicBezTo>
                    <a:pt x="174" y="259"/>
                    <a:pt x="174" y="259"/>
                    <a:pt x="174" y="259"/>
                  </a:cubicBezTo>
                  <a:cubicBezTo>
                    <a:pt x="174" y="259"/>
                    <a:pt x="174" y="259"/>
                    <a:pt x="174" y="259"/>
                  </a:cubicBezTo>
                  <a:cubicBezTo>
                    <a:pt x="174" y="259"/>
                    <a:pt x="174" y="259"/>
                    <a:pt x="174" y="259"/>
                  </a:cubicBezTo>
                  <a:cubicBezTo>
                    <a:pt x="174" y="258"/>
                    <a:pt x="174" y="258"/>
                    <a:pt x="174" y="258"/>
                  </a:cubicBezTo>
                  <a:cubicBezTo>
                    <a:pt x="174" y="258"/>
                    <a:pt x="174" y="258"/>
                    <a:pt x="174" y="258"/>
                  </a:cubicBezTo>
                  <a:cubicBezTo>
                    <a:pt x="174" y="258"/>
                    <a:pt x="174" y="258"/>
                    <a:pt x="174" y="258"/>
                  </a:cubicBezTo>
                  <a:cubicBezTo>
                    <a:pt x="174" y="258"/>
                    <a:pt x="174" y="258"/>
                    <a:pt x="174" y="258"/>
                  </a:cubicBezTo>
                  <a:cubicBezTo>
                    <a:pt x="174" y="258"/>
                    <a:pt x="174" y="258"/>
                    <a:pt x="174" y="258"/>
                  </a:cubicBezTo>
                  <a:cubicBezTo>
                    <a:pt x="174" y="258"/>
                    <a:pt x="174" y="258"/>
                    <a:pt x="174" y="258"/>
                  </a:cubicBezTo>
                  <a:cubicBezTo>
                    <a:pt x="174" y="258"/>
                    <a:pt x="174" y="258"/>
                    <a:pt x="174" y="258"/>
                  </a:cubicBezTo>
                  <a:cubicBezTo>
                    <a:pt x="174" y="257"/>
                    <a:pt x="174" y="257"/>
                    <a:pt x="174" y="257"/>
                  </a:cubicBezTo>
                  <a:cubicBezTo>
                    <a:pt x="174" y="257"/>
                    <a:pt x="174" y="257"/>
                    <a:pt x="174" y="257"/>
                  </a:cubicBezTo>
                  <a:cubicBezTo>
                    <a:pt x="174" y="257"/>
                    <a:pt x="174" y="257"/>
                    <a:pt x="174" y="257"/>
                  </a:cubicBezTo>
                  <a:cubicBezTo>
                    <a:pt x="174" y="257"/>
                    <a:pt x="174" y="257"/>
                    <a:pt x="174" y="257"/>
                  </a:cubicBezTo>
                  <a:cubicBezTo>
                    <a:pt x="174" y="257"/>
                    <a:pt x="174" y="257"/>
                    <a:pt x="174" y="257"/>
                  </a:cubicBezTo>
                  <a:cubicBezTo>
                    <a:pt x="174" y="257"/>
                    <a:pt x="174" y="257"/>
                    <a:pt x="174" y="257"/>
                  </a:cubicBezTo>
                  <a:cubicBezTo>
                    <a:pt x="174" y="257"/>
                    <a:pt x="174" y="257"/>
                    <a:pt x="174" y="257"/>
                  </a:cubicBezTo>
                  <a:cubicBezTo>
                    <a:pt x="174" y="256"/>
                    <a:pt x="174" y="256"/>
                    <a:pt x="174" y="256"/>
                  </a:cubicBezTo>
                  <a:cubicBezTo>
                    <a:pt x="174" y="256"/>
                    <a:pt x="174" y="256"/>
                    <a:pt x="174" y="256"/>
                  </a:cubicBezTo>
                  <a:cubicBezTo>
                    <a:pt x="174" y="256"/>
                    <a:pt x="174" y="256"/>
                    <a:pt x="174" y="256"/>
                  </a:cubicBezTo>
                  <a:cubicBezTo>
                    <a:pt x="174" y="256"/>
                    <a:pt x="174" y="256"/>
                    <a:pt x="174" y="256"/>
                  </a:cubicBezTo>
                  <a:cubicBezTo>
                    <a:pt x="174" y="256"/>
                    <a:pt x="174" y="256"/>
                    <a:pt x="174" y="256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4" y="254"/>
                    <a:pt x="174" y="254"/>
                    <a:pt x="174" y="254"/>
                  </a:cubicBezTo>
                  <a:cubicBezTo>
                    <a:pt x="174" y="254"/>
                    <a:pt x="174" y="254"/>
                    <a:pt x="174" y="254"/>
                  </a:cubicBezTo>
                  <a:cubicBezTo>
                    <a:pt x="174" y="254"/>
                    <a:pt x="174" y="254"/>
                    <a:pt x="174" y="254"/>
                  </a:cubicBezTo>
                  <a:cubicBezTo>
                    <a:pt x="174" y="254"/>
                    <a:pt x="174" y="254"/>
                    <a:pt x="174" y="254"/>
                  </a:cubicBezTo>
                  <a:cubicBezTo>
                    <a:pt x="174" y="254"/>
                    <a:pt x="174" y="254"/>
                    <a:pt x="174" y="254"/>
                  </a:cubicBezTo>
                  <a:cubicBezTo>
                    <a:pt x="174" y="254"/>
                    <a:pt x="174" y="254"/>
                    <a:pt x="174" y="254"/>
                  </a:cubicBezTo>
                  <a:cubicBezTo>
                    <a:pt x="174" y="254"/>
                    <a:pt x="174" y="254"/>
                    <a:pt x="174" y="254"/>
                  </a:cubicBezTo>
                  <a:cubicBezTo>
                    <a:pt x="174" y="254"/>
                    <a:pt x="174" y="254"/>
                    <a:pt x="174" y="254"/>
                  </a:cubicBezTo>
                  <a:cubicBezTo>
                    <a:pt x="173" y="253"/>
                    <a:pt x="173" y="253"/>
                    <a:pt x="173" y="253"/>
                  </a:cubicBezTo>
                  <a:cubicBezTo>
                    <a:pt x="173" y="253"/>
                    <a:pt x="173" y="253"/>
                    <a:pt x="173" y="253"/>
                  </a:cubicBezTo>
                  <a:cubicBezTo>
                    <a:pt x="173" y="253"/>
                    <a:pt x="173" y="253"/>
                    <a:pt x="173" y="253"/>
                  </a:cubicBezTo>
                  <a:cubicBezTo>
                    <a:pt x="173" y="253"/>
                    <a:pt x="173" y="253"/>
                    <a:pt x="173" y="253"/>
                  </a:cubicBezTo>
                  <a:cubicBezTo>
                    <a:pt x="173" y="253"/>
                    <a:pt x="173" y="253"/>
                    <a:pt x="173" y="253"/>
                  </a:cubicBezTo>
                  <a:cubicBezTo>
                    <a:pt x="173" y="253"/>
                    <a:pt x="173" y="253"/>
                    <a:pt x="173" y="253"/>
                  </a:cubicBezTo>
                  <a:cubicBezTo>
                    <a:pt x="173" y="253"/>
                    <a:pt x="173" y="253"/>
                    <a:pt x="173" y="253"/>
                  </a:cubicBezTo>
                  <a:cubicBezTo>
                    <a:pt x="173" y="252"/>
                    <a:pt x="173" y="252"/>
                    <a:pt x="173" y="252"/>
                  </a:cubicBezTo>
                  <a:cubicBezTo>
                    <a:pt x="173" y="252"/>
                    <a:pt x="173" y="252"/>
                    <a:pt x="173" y="252"/>
                  </a:cubicBezTo>
                  <a:cubicBezTo>
                    <a:pt x="173" y="252"/>
                    <a:pt x="173" y="252"/>
                    <a:pt x="173" y="252"/>
                  </a:cubicBezTo>
                  <a:cubicBezTo>
                    <a:pt x="173" y="252"/>
                    <a:pt x="173" y="252"/>
                    <a:pt x="173" y="252"/>
                  </a:cubicBezTo>
                  <a:cubicBezTo>
                    <a:pt x="173" y="252"/>
                    <a:pt x="173" y="252"/>
                    <a:pt x="173" y="252"/>
                  </a:cubicBezTo>
                  <a:cubicBezTo>
                    <a:pt x="173" y="252"/>
                    <a:pt x="173" y="252"/>
                    <a:pt x="173" y="252"/>
                  </a:cubicBezTo>
                  <a:cubicBezTo>
                    <a:pt x="173" y="251"/>
                    <a:pt x="173" y="251"/>
                    <a:pt x="173" y="251"/>
                  </a:cubicBezTo>
                  <a:cubicBezTo>
                    <a:pt x="173" y="251"/>
                    <a:pt x="173" y="251"/>
                    <a:pt x="173" y="251"/>
                  </a:cubicBezTo>
                  <a:cubicBezTo>
                    <a:pt x="173" y="251"/>
                    <a:pt x="173" y="251"/>
                    <a:pt x="173" y="251"/>
                  </a:cubicBezTo>
                  <a:cubicBezTo>
                    <a:pt x="173" y="251"/>
                    <a:pt x="173" y="251"/>
                    <a:pt x="173" y="251"/>
                  </a:cubicBezTo>
                  <a:cubicBezTo>
                    <a:pt x="173" y="251"/>
                    <a:pt x="173" y="251"/>
                    <a:pt x="173" y="251"/>
                  </a:cubicBezTo>
                  <a:cubicBezTo>
                    <a:pt x="173" y="251"/>
                    <a:pt x="173" y="251"/>
                    <a:pt x="173" y="251"/>
                  </a:cubicBezTo>
                  <a:cubicBezTo>
                    <a:pt x="173" y="251"/>
                    <a:pt x="173" y="251"/>
                    <a:pt x="173" y="251"/>
                  </a:cubicBezTo>
                  <a:cubicBezTo>
                    <a:pt x="173" y="251"/>
                    <a:pt x="173" y="251"/>
                    <a:pt x="173" y="251"/>
                  </a:cubicBezTo>
                  <a:cubicBezTo>
                    <a:pt x="173" y="250"/>
                    <a:pt x="173" y="250"/>
                    <a:pt x="173" y="250"/>
                  </a:cubicBezTo>
                  <a:cubicBezTo>
                    <a:pt x="173" y="250"/>
                    <a:pt x="173" y="250"/>
                    <a:pt x="173" y="250"/>
                  </a:cubicBezTo>
                  <a:cubicBezTo>
                    <a:pt x="172" y="250"/>
                    <a:pt x="172" y="250"/>
                    <a:pt x="172" y="250"/>
                  </a:cubicBezTo>
                  <a:cubicBezTo>
                    <a:pt x="172" y="250"/>
                    <a:pt x="172" y="250"/>
                    <a:pt x="172" y="250"/>
                  </a:cubicBezTo>
                  <a:cubicBezTo>
                    <a:pt x="172" y="250"/>
                    <a:pt x="172" y="250"/>
                    <a:pt x="172" y="250"/>
                  </a:cubicBezTo>
                  <a:cubicBezTo>
                    <a:pt x="172" y="250"/>
                    <a:pt x="172" y="250"/>
                    <a:pt x="172" y="250"/>
                  </a:cubicBezTo>
                  <a:cubicBezTo>
                    <a:pt x="172" y="250"/>
                    <a:pt x="172" y="250"/>
                    <a:pt x="172" y="250"/>
                  </a:cubicBezTo>
                  <a:cubicBezTo>
                    <a:pt x="172" y="249"/>
                    <a:pt x="172" y="249"/>
                    <a:pt x="172" y="249"/>
                  </a:cubicBezTo>
                  <a:cubicBezTo>
                    <a:pt x="172" y="249"/>
                    <a:pt x="172" y="249"/>
                    <a:pt x="172" y="249"/>
                  </a:cubicBezTo>
                  <a:cubicBezTo>
                    <a:pt x="172" y="249"/>
                    <a:pt x="172" y="249"/>
                    <a:pt x="172" y="249"/>
                  </a:cubicBezTo>
                  <a:cubicBezTo>
                    <a:pt x="172" y="249"/>
                    <a:pt x="172" y="249"/>
                    <a:pt x="172" y="249"/>
                  </a:cubicBezTo>
                  <a:cubicBezTo>
                    <a:pt x="172" y="249"/>
                    <a:pt x="172" y="249"/>
                    <a:pt x="172" y="249"/>
                  </a:cubicBezTo>
                  <a:cubicBezTo>
                    <a:pt x="172" y="249"/>
                    <a:pt x="172" y="249"/>
                    <a:pt x="172" y="249"/>
                  </a:cubicBezTo>
                  <a:cubicBezTo>
                    <a:pt x="172" y="249"/>
                    <a:pt x="172" y="249"/>
                    <a:pt x="172" y="249"/>
                  </a:cubicBezTo>
                  <a:cubicBezTo>
                    <a:pt x="172" y="249"/>
                    <a:pt x="172" y="249"/>
                    <a:pt x="172" y="249"/>
                  </a:cubicBezTo>
                  <a:cubicBezTo>
                    <a:pt x="172" y="248"/>
                    <a:pt x="172" y="248"/>
                    <a:pt x="172" y="248"/>
                  </a:cubicBezTo>
                  <a:cubicBezTo>
                    <a:pt x="172" y="248"/>
                    <a:pt x="172" y="248"/>
                    <a:pt x="172" y="248"/>
                  </a:cubicBezTo>
                  <a:cubicBezTo>
                    <a:pt x="172" y="248"/>
                    <a:pt x="172" y="248"/>
                    <a:pt x="172" y="248"/>
                  </a:cubicBezTo>
                  <a:cubicBezTo>
                    <a:pt x="172" y="248"/>
                    <a:pt x="172" y="248"/>
                    <a:pt x="172" y="248"/>
                  </a:cubicBezTo>
                  <a:cubicBezTo>
                    <a:pt x="171" y="248"/>
                    <a:pt x="171" y="248"/>
                    <a:pt x="171" y="248"/>
                  </a:cubicBezTo>
                  <a:cubicBezTo>
                    <a:pt x="171" y="248"/>
                    <a:pt x="171" y="248"/>
                    <a:pt x="171" y="248"/>
                  </a:cubicBezTo>
                  <a:cubicBezTo>
                    <a:pt x="171" y="248"/>
                    <a:pt x="171" y="248"/>
                    <a:pt x="171" y="248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1" y="246"/>
                    <a:pt x="171" y="246"/>
                    <a:pt x="171" y="246"/>
                  </a:cubicBezTo>
                  <a:cubicBezTo>
                    <a:pt x="171" y="246"/>
                    <a:pt x="171" y="246"/>
                    <a:pt x="171" y="246"/>
                  </a:cubicBezTo>
                  <a:cubicBezTo>
                    <a:pt x="171" y="246"/>
                    <a:pt x="171" y="246"/>
                    <a:pt x="171" y="246"/>
                  </a:cubicBezTo>
                  <a:cubicBezTo>
                    <a:pt x="213" y="203"/>
                    <a:pt x="213" y="203"/>
                    <a:pt x="213" y="203"/>
                  </a:cubicBezTo>
                  <a:cubicBezTo>
                    <a:pt x="286" y="203"/>
                    <a:pt x="286" y="203"/>
                    <a:pt x="286" y="203"/>
                  </a:cubicBezTo>
                  <a:cubicBezTo>
                    <a:pt x="286" y="458"/>
                    <a:pt x="286" y="458"/>
                    <a:pt x="286" y="458"/>
                  </a:cubicBezTo>
                  <a:cubicBezTo>
                    <a:pt x="238" y="458"/>
                    <a:pt x="238" y="458"/>
                    <a:pt x="238" y="458"/>
                  </a:cubicBezTo>
                  <a:cubicBezTo>
                    <a:pt x="235" y="458"/>
                    <a:pt x="233" y="459"/>
                    <a:pt x="232" y="461"/>
                  </a:cubicBezTo>
                  <a:cubicBezTo>
                    <a:pt x="197" y="495"/>
                    <a:pt x="197" y="495"/>
                    <a:pt x="197" y="495"/>
                  </a:cubicBezTo>
                  <a:cubicBezTo>
                    <a:pt x="193" y="493"/>
                    <a:pt x="188" y="491"/>
                    <a:pt x="183" y="491"/>
                  </a:cubicBezTo>
                  <a:cubicBezTo>
                    <a:pt x="174" y="491"/>
                    <a:pt x="167" y="494"/>
                    <a:pt x="161" y="500"/>
                  </a:cubicBezTo>
                  <a:cubicBezTo>
                    <a:pt x="161" y="500"/>
                    <a:pt x="161" y="500"/>
                    <a:pt x="161" y="500"/>
                  </a:cubicBezTo>
                  <a:cubicBezTo>
                    <a:pt x="161" y="500"/>
                    <a:pt x="161" y="500"/>
                    <a:pt x="161" y="500"/>
                  </a:cubicBezTo>
                  <a:cubicBezTo>
                    <a:pt x="161" y="500"/>
                    <a:pt x="161" y="500"/>
                    <a:pt x="161" y="500"/>
                  </a:cubicBezTo>
                  <a:cubicBezTo>
                    <a:pt x="156" y="505"/>
                    <a:pt x="152" y="513"/>
                    <a:pt x="152" y="521"/>
                  </a:cubicBezTo>
                  <a:cubicBezTo>
                    <a:pt x="152" y="530"/>
                    <a:pt x="156" y="537"/>
                    <a:pt x="161" y="543"/>
                  </a:cubicBezTo>
                  <a:cubicBezTo>
                    <a:pt x="167" y="548"/>
                    <a:pt x="174" y="551"/>
                    <a:pt x="183" y="551"/>
                  </a:cubicBezTo>
                  <a:cubicBezTo>
                    <a:pt x="191" y="551"/>
                    <a:pt x="198" y="548"/>
                    <a:pt x="204" y="543"/>
                  </a:cubicBezTo>
                  <a:cubicBezTo>
                    <a:pt x="204" y="543"/>
                    <a:pt x="204" y="543"/>
                    <a:pt x="204" y="543"/>
                  </a:cubicBezTo>
                  <a:cubicBezTo>
                    <a:pt x="209" y="537"/>
                    <a:pt x="213" y="530"/>
                    <a:pt x="213" y="521"/>
                  </a:cubicBezTo>
                  <a:cubicBezTo>
                    <a:pt x="213" y="516"/>
                    <a:pt x="211" y="511"/>
                    <a:pt x="209" y="506"/>
                  </a:cubicBezTo>
                  <a:cubicBezTo>
                    <a:pt x="241" y="474"/>
                    <a:pt x="241" y="474"/>
                    <a:pt x="241" y="474"/>
                  </a:cubicBezTo>
                  <a:cubicBezTo>
                    <a:pt x="294" y="474"/>
                    <a:pt x="294" y="474"/>
                    <a:pt x="294" y="474"/>
                  </a:cubicBezTo>
                  <a:cubicBezTo>
                    <a:pt x="298" y="474"/>
                    <a:pt x="302" y="471"/>
                    <a:pt x="302" y="466"/>
                  </a:cubicBezTo>
                  <a:cubicBezTo>
                    <a:pt x="302" y="466"/>
                    <a:pt x="302" y="466"/>
                    <a:pt x="302" y="466"/>
                  </a:cubicBezTo>
                  <a:cubicBezTo>
                    <a:pt x="302" y="196"/>
                    <a:pt x="302" y="196"/>
                    <a:pt x="302" y="196"/>
                  </a:cubicBezTo>
                  <a:cubicBezTo>
                    <a:pt x="302" y="195"/>
                    <a:pt x="302" y="195"/>
                    <a:pt x="302" y="195"/>
                  </a:cubicBezTo>
                  <a:cubicBezTo>
                    <a:pt x="302" y="195"/>
                    <a:pt x="302" y="195"/>
                    <a:pt x="302" y="195"/>
                  </a:cubicBezTo>
                  <a:cubicBezTo>
                    <a:pt x="302" y="147"/>
                    <a:pt x="302" y="147"/>
                    <a:pt x="302" y="147"/>
                  </a:cubicBezTo>
                  <a:cubicBezTo>
                    <a:pt x="302" y="145"/>
                    <a:pt x="301" y="143"/>
                    <a:pt x="299" y="141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242" y="84"/>
                    <a:pt x="242" y="84"/>
                    <a:pt x="242" y="84"/>
                  </a:cubicBezTo>
                  <a:cubicBezTo>
                    <a:pt x="240" y="82"/>
                    <a:pt x="238" y="81"/>
                    <a:pt x="236" y="81"/>
                  </a:cubicBezTo>
                  <a:cubicBezTo>
                    <a:pt x="189" y="81"/>
                    <a:pt x="189" y="81"/>
                    <a:pt x="189" y="81"/>
                  </a:cubicBezTo>
                  <a:cubicBezTo>
                    <a:pt x="163" y="55"/>
                    <a:pt x="163" y="55"/>
                    <a:pt x="163" y="55"/>
                  </a:cubicBezTo>
                  <a:cubicBezTo>
                    <a:pt x="160" y="52"/>
                    <a:pt x="155" y="52"/>
                    <a:pt x="152" y="55"/>
                  </a:cubicBezTo>
                  <a:cubicBezTo>
                    <a:pt x="149" y="59"/>
                    <a:pt x="149" y="64"/>
                    <a:pt x="152" y="67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9" y="41"/>
                    <a:pt x="60" y="36"/>
                    <a:pt x="60" y="31"/>
                  </a:cubicBezTo>
                  <a:cubicBezTo>
                    <a:pt x="60" y="22"/>
                    <a:pt x="57" y="15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46" y="4"/>
                    <a:pt x="38" y="0"/>
                    <a:pt x="30" y="0"/>
                  </a:cubicBezTo>
                  <a:moveTo>
                    <a:pt x="40" y="21"/>
                  </a:moveTo>
                  <a:cubicBezTo>
                    <a:pt x="43" y="23"/>
                    <a:pt x="44" y="27"/>
                    <a:pt x="44" y="31"/>
                  </a:cubicBezTo>
                  <a:cubicBezTo>
                    <a:pt x="44" y="35"/>
                    <a:pt x="43" y="38"/>
                    <a:pt x="40" y="41"/>
                  </a:cubicBezTo>
                  <a:cubicBezTo>
                    <a:pt x="37" y="43"/>
                    <a:pt x="34" y="45"/>
                    <a:pt x="30" y="45"/>
                  </a:cubicBezTo>
                  <a:cubicBezTo>
                    <a:pt x="26" y="45"/>
                    <a:pt x="23" y="43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8" y="38"/>
                    <a:pt x="16" y="35"/>
                    <a:pt x="16" y="31"/>
                  </a:cubicBezTo>
                  <a:cubicBezTo>
                    <a:pt x="16" y="27"/>
                    <a:pt x="18" y="23"/>
                    <a:pt x="20" y="21"/>
                  </a:cubicBezTo>
                  <a:cubicBezTo>
                    <a:pt x="23" y="18"/>
                    <a:pt x="26" y="17"/>
                    <a:pt x="30" y="17"/>
                  </a:cubicBezTo>
                  <a:cubicBezTo>
                    <a:pt x="34" y="17"/>
                    <a:pt x="38" y="18"/>
                    <a:pt x="40" y="21"/>
                  </a:cubicBezTo>
                  <a:moveTo>
                    <a:pt x="40" y="185"/>
                  </a:moveTo>
                  <a:cubicBezTo>
                    <a:pt x="43" y="188"/>
                    <a:pt x="44" y="191"/>
                    <a:pt x="44" y="195"/>
                  </a:cubicBezTo>
                  <a:cubicBezTo>
                    <a:pt x="44" y="199"/>
                    <a:pt x="43" y="203"/>
                    <a:pt x="40" y="205"/>
                  </a:cubicBezTo>
                  <a:cubicBezTo>
                    <a:pt x="38" y="208"/>
                    <a:pt x="34" y="209"/>
                    <a:pt x="30" y="209"/>
                  </a:cubicBezTo>
                  <a:cubicBezTo>
                    <a:pt x="26" y="209"/>
                    <a:pt x="23" y="208"/>
                    <a:pt x="20" y="205"/>
                  </a:cubicBezTo>
                  <a:cubicBezTo>
                    <a:pt x="18" y="203"/>
                    <a:pt x="16" y="199"/>
                    <a:pt x="16" y="195"/>
                  </a:cubicBezTo>
                  <a:cubicBezTo>
                    <a:pt x="16" y="191"/>
                    <a:pt x="18" y="188"/>
                    <a:pt x="20" y="185"/>
                  </a:cubicBezTo>
                  <a:cubicBezTo>
                    <a:pt x="20" y="185"/>
                    <a:pt x="20" y="185"/>
                    <a:pt x="20" y="185"/>
                  </a:cubicBezTo>
                  <a:cubicBezTo>
                    <a:pt x="23" y="183"/>
                    <a:pt x="26" y="181"/>
                    <a:pt x="30" y="181"/>
                  </a:cubicBezTo>
                  <a:cubicBezTo>
                    <a:pt x="34" y="181"/>
                    <a:pt x="37" y="183"/>
                    <a:pt x="40" y="185"/>
                  </a:cubicBezTo>
                  <a:moveTo>
                    <a:pt x="154" y="251"/>
                  </a:moveTo>
                  <a:cubicBezTo>
                    <a:pt x="152" y="249"/>
                    <a:pt x="148" y="247"/>
                    <a:pt x="144" y="247"/>
                  </a:cubicBezTo>
                  <a:cubicBezTo>
                    <a:pt x="140" y="247"/>
                    <a:pt x="137" y="249"/>
                    <a:pt x="134" y="251"/>
                  </a:cubicBezTo>
                  <a:cubicBezTo>
                    <a:pt x="134" y="251"/>
                    <a:pt x="134" y="251"/>
                    <a:pt x="134" y="251"/>
                  </a:cubicBezTo>
                  <a:cubicBezTo>
                    <a:pt x="132" y="254"/>
                    <a:pt x="130" y="257"/>
                    <a:pt x="130" y="261"/>
                  </a:cubicBezTo>
                  <a:cubicBezTo>
                    <a:pt x="130" y="265"/>
                    <a:pt x="132" y="269"/>
                    <a:pt x="134" y="271"/>
                  </a:cubicBezTo>
                  <a:cubicBezTo>
                    <a:pt x="137" y="274"/>
                    <a:pt x="140" y="275"/>
                    <a:pt x="144" y="275"/>
                  </a:cubicBezTo>
                  <a:cubicBezTo>
                    <a:pt x="148" y="275"/>
                    <a:pt x="152" y="274"/>
                    <a:pt x="154" y="271"/>
                  </a:cubicBezTo>
                  <a:cubicBezTo>
                    <a:pt x="157" y="269"/>
                    <a:pt x="158" y="265"/>
                    <a:pt x="158" y="261"/>
                  </a:cubicBezTo>
                  <a:cubicBezTo>
                    <a:pt x="158" y="257"/>
                    <a:pt x="157" y="254"/>
                    <a:pt x="154" y="251"/>
                  </a:cubicBezTo>
                  <a:moveTo>
                    <a:pt x="192" y="511"/>
                  </a:moveTo>
                  <a:cubicBezTo>
                    <a:pt x="190" y="509"/>
                    <a:pt x="186" y="507"/>
                    <a:pt x="183" y="507"/>
                  </a:cubicBezTo>
                  <a:cubicBezTo>
                    <a:pt x="179" y="507"/>
                    <a:pt x="175" y="509"/>
                    <a:pt x="173" y="511"/>
                  </a:cubicBezTo>
                  <a:cubicBezTo>
                    <a:pt x="173" y="511"/>
                    <a:pt x="173" y="511"/>
                    <a:pt x="173" y="511"/>
                  </a:cubicBezTo>
                  <a:cubicBezTo>
                    <a:pt x="170" y="514"/>
                    <a:pt x="168" y="517"/>
                    <a:pt x="168" y="521"/>
                  </a:cubicBezTo>
                  <a:cubicBezTo>
                    <a:pt x="168" y="525"/>
                    <a:pt x="170" y="529"/>
                    <a:pt x="173" y="531"/>
                  </a:cubicBezTo>
                  <a:cubicBezTo>
                    <a:pt x="175" y="534"/>
                    <a:pt x="179" y="535"/>
                    <a:pt x="183" y="535"/>
                  </a:cubicBezTo>
                  <a:cubicBezTo>
                    <a:pt x="186" y="535"/>
                    <a:pt x="190" y="534"/>
                    <a:pt x="193" y="531"/>
                  </a:cubicBezTo>
                  <a:cubicBezTo>
                    <a:pt x="195" y="529"/>
                    <a:pt x="197" y="525"/>
                    <a:pt x="197" y="521"/>
                  </a:cubicBezTo>
                  <a:cubicBezTo>
                    <a:pt x="197" y="517"/>
                    <a:pt x="195" y="514"/>
                    <a:pt x="193" y="511"/>
                  </a:cubicBezTo>
                  <a:cubicBezTo>
                    <a:pt x="193" y="511"/>
                    <a:pt x="193" y="511"/>
                    <a:pt x="193" y="511"/>
                  </a:cubicBezTo>
                  <a:cubicBezTo>
                    <a:pt x="193" y="511"/>
                    <a:pt x="193" y="511"/>
                    <a:pt x="193" y="511"/>
                  </a:cubicBezTo>
                  <a:cubicBezTo>
                    <a:pt x="192" y="511"/>
                    <a:pt x="192" y="511"/>
                    <a:pt x="192" y="511"/>
                  </a:cubicBezTo>
                </a:path>
              </a:pathLst>
            </a:custGeom>
            <a:gradFill flip="none" rotWithShape="1">
              <a:gsLst>
                <a:gs pos="0">
                  <a:schemeClr val="bg1">
                    <a:shade val="30000"/>
                    <a:satMod val="115000"/>
                    <a:alpha val="0"/>
                  </a:schemeClr>
                </a:gs>
                <a:gs pos="43000">
                  <a:schemeClr val="bg1">
                    <a:shade val="67500"/>
                    <a:satMod val="115000"/>
                    <a:alpha val="26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sl-SI"/>
            </a:p>
          </p:txBody>
        </p:sp>
        <p:sp>
          <p:nvSpPr>
            <p:cNvPr id="68" name="Freeform 239"/>
            <p:cNvSpPr>
              <a:spLocks noEditPoints="1"/>
            </p:cNvSpPr>
            <p:nvPr/>
          </p:nvSpPr>
          <p:spPr bwMode="auto">
            <a:xfrm>
              <a:off x="2242583" y="2858554"/>
              <a:ext cx="1289773" cy="2012976"/>
            </a:xfrm>
            <a:custGeom>
              <a:avLst/>
              <a:gdLst>
                <a:gd name="T0" fmla="*/ 169 w 302"/>
                <a:gd name="T1" fmla="*/ 9 h 470"/>
                <a:gd name="T2" fmla="*/ 44 w 302"/>
                <a:gd name="T3" fmla="*/ 23 h 470"/>
                <a:gd name="T4" fmla="*/ 2 w 302"/>
                <a:gd name="T5" fmla="*/ 60 h 470"/>
                <a:gd name="T6" fmla="*/ 0 w 302"/>
                <a:gd name="T7" fmla="*/ 66 h 470"/>
                <a:gd name="T8" fmla="*/ 0 w 302"/>
                <a:gd name="T9" fmla="*/ 114 h 470"/>
                <a:gd name="T10" fmla="*/ 8 w 302"/>
                <a:gd name="T11" fmla="*/ 393 h 470"/>
                <a:gd name="T12" fmla="*/ 93 w 302"/>
                <a:gd name="T13" fmla="*/ 425 h 470"/>
                <a:gd name="T14" fmla="*/ 98 w 302"/>
                <a:gd name="T15" fmla="*/ 462 h 470"/>
                <a:gd name="T16" fmla="*/ 141 w 302"/>
                <a:gd name="T17" fmla="*/ 462 h 470"/>
                <a:gd name="T18" fmla="*/ 149 w 302"/>
                <a:gd name="T19" fmla="*/ 440 h 470"/>
                <a:gd name="T20" fmla="*/ 119 w 302"/>
                <a:gd name="T21" fmla="*/ 410 h 470"/>
                <a:gd name="T22" fmla="*/ 70 w 302"/>
                <a:gd name="T23" fmla="*/ 380 h 470"/>
                <a:gd name="T24" fmla="*/ 16 w 302"/>
                <a:gd name="T25" fmla="*/ 377 h 470"/>
                <a:gd name="T26" fmla="*/ 88 w 302"/>
                <a:gd name="T27" fmla="*/ 122 h 470"/>
                <a:gd name="T28" fmla="*/ 127 w 302"/>
                <a:gd name="T29" fmla="*/ 180 h 470"/>
                <a:gd name="T30" fmla="*/ 158 w 302"/>
                <a:gd name="T31" fmla="*/ 210 h 470"/>
                <a:gd name="T32" fmla="*/ 179 w 302"/>
                <a:gd name="T33" fmla="*/ 201 h 470"/>
                <a:gd name="T34" fmla="*/ 179 w 302"/>
                <a:gd name="T35" fmla="*/ 159 h 470"/>
                <a:gd name="T36" fmla="*/ 143 w 302"/>
                <a:gd name="T37" fmla="*/ 154 h 470"/>
                <a:gd name="T38" fmla="*/ 243 w 302"/>
                <a:gd name="T39" fmla="*/ 122 h 470"/>
                <a:gd name="T40" fmla="*/ 272 w 302"/>
                <a:gd name="T41" fmla="*/ 145 h 470"/>
                <a:gd name="T42" fmla="*/ 293 w 302"/>
                <a:gd name="T43" fmla="*/ 136 h 470"/>
                <a:gd name="T44" fmla="*/ 293 w 302"/>
                <a:gd name="T45" fmla="*/ 93 h 470"/>
                <a:gd name="T46" fmla="*/ 250 w 302"/>
                <a:gd name="T47" fmla="*/ 93 h 470"/>
                <a:gd name="T48" fmla="*/ 250 w 302"/>
                <a:gd name="T49" fmla="*/ 93 h 470"/>
                <a:gd name="T50" fmla="*/ 243 w 302"/>
                <a:gd name="T51" fmla="*/ 106 h 470"/>
                <a:gd name="T52" fmla="*/ 16 w 302"/>
                <a:gd name="T53" fmla="*/ 70 h 470"/>
                <a:gd name="T54" fmla="*/ 162 w 302"/>
                <a:gd name="T55" fmla="*/ 39 h 470"/>
                <a:gd name="T56" fmla="*/ 169 w 302"/>
                <a:gd name="T57" fmla="*/ 52 h 470"/>
                <a:gd name="T58" fmla="*/ 169 w 302"/>
                <a:gd name="T59" fmla="*/ 52 h 470"/>
                <a:gd name="T60" fmla="*/ 212 w 302"/>
                <a:gd name="T61" fmla="*/ 52 h 470"/>
                <a:gd name="T62" fmla="*/ 212 w 302"/>
                <a:gd name="T63" fmla="*/ 9 h 470"/>
                <a:gd name="T64" fmla="*/ 191 w 302"/>
                <a:gd name="T65" fmla="*/ 0 h 470"/>
                <a:gd name="T66" fmla="*/ 191 w 302"/>
                <a:gd name="T67" fmla="*/ 17 h 470"/>
                <a:gd name="T68" fmla="*/ 177 w 302"/>
                <a:gd name="T69" fmla="*/ 31 h 470"/>
                <a:gd name="T70" fmla="*/ 181 w 302"/>
                <a:gd name="T71" fmla="*/ 41 h 470"/>
                <a:gd name="T72" fmla="*/ 201 w 302"/>
                <a:gd name="T73" fmla="*/ 41 h 470"/>
                <a:gd name="T74" fmla="*/ 201 w 302"/>
                <a:gd name="T75" fmla="*/ 21 h 470"/>
                <a:gd name="T76" fmla="*/ 272 w 302"/>
                <a:gd name="T77" fmla="*/ 100 h 470"/>
                <a:gd name="T78" fmla="*/ 262 w 302"/>
                <a:gd name="T79" fmla="*/ 104 h 470"/>
                <a:gd name="T80" fmla="*/ 262 w 302"/>
                <a:gd name="T81" fmla="*/ 124 h 470"/>
                <a:gd name="T82" fmla="*/ 282 w 302"/>
                <a:gd name="T83" fmla="*/ 124 h 470"/>
                <a:gd name="T84" fmla="*/ 282 w 302"/>
                <a:gd name="T85" fmla="*/ 104 h 470"/>
                <a:gd name="T86" fmla="*/ 148 w 302"/>
                <a:gd name="T87" fmla="*/ 170 h 470"/>
                <a:gd name="T88" fmla="*/ 143 w 302"/>
                <a:gd name="T89" fmla="*/ 180 h 470"/>
                <a:gd name="T90" fmla="*/ 158 w 302"/>
                <a:gd name="T91" fmla="*/ 194 h 470"/>
                <a:gd name="T92" fmla="*/ 172 w 302"/>
                <a:gd name="T93" fmla="*/ 180 h 470"/>
                <a:gd name="T94" fmla="*/ 158 w 302"/>
                <a:gd name="T95" fmla="*/ 166 h 470"/>
                <a:gd name="T96" fmla="*/ 110 w 302"/>
                <a:gd name="T97" fmla="*/ 430 h 470"/>
                <a:gd name="T98" fmla="*/ 109 w 302"/>
                <a:gd name="T99" fmla="*/ 431 h 470"/>
                <a:gd name="T100" fmla="*/ 109 w 302"/>
                <a:gd name="T101" fmla="*/ 450 h 470"/>
                <a:gd name="T102" fmla="*/ 129 w 302"/>
                <a:gd name="T103" fmla="*/ 450 h 470"/>
                <a:gd name="T104" fmla="*/ 129 w 302"/>
                <a:gd name="T105" fmla="*/ 43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2" h="470">
                  <a:moveTo>
                    <a:pt x="191" y="0"/>
                  </a:moveTo>
                  <a:cubicBezTo>
                    <a:pt x="182" y="0"/>
                    <a:pt x="175" y="4"/>
                    <a:pt x="169" y="9"/>
                  </a:cubicBezTo>
                  <a:cubicBezTo>
                    <a:pt x="166" y="13"/>
                    <a:pt x="163" y="17"/>
                    <a:pt x="162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1" y="23"/>
                    <a:pt x="39" y="23"/>
                    <a:pt x="38" y="25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" y="62"/>
                    <a:pt x="0" y="64"/>
                    <a:pt x="0" y="66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90"/>
                    <a:pt x="4" y="393"/>
                    <a:pt x="8" y="393"/>
                  </a:cubicBezTo>
                  <a:cubicBezTo>
                    <a:pt x="61" y="393"/>
                    <a:pt x="61" y="393"/>
                    <a:pt x="61" y="393"/>
                  </a:cubicBezTo>
                  <a:cubicBezTo>
                    <a:pt x="93" y="425"/>
                    <a:pt x="93" y="425"/>
                    <a:pt x="93" y="425"/>
                  </a:cubicBezTo>
                  <a:cubicBezTo>
                    <a:pt x="91" y="430"/>
                    <a:pt x="89" y="435"/>
                    <a:pt x="89" y="440"/>
                  </a:cubicBezTo>
                  <a:cubicBezTo>
                    <a:pt x="89" y="449"/>
                    <a:pt x="92" y="456"/>
                    <a:pt x="98" y="462"/>
                  </a:cubicBezTo>
                  <a:cubicBezTo>
                    <a:pt x="103" y="467"/>
                    <a:pt x="111" y="470"/>
                    <a:pt x="119" y="470"/>
                  </a:cubicBezTo>
                  <a:cubicBezTo>
                    <a:pt x="128" y="470"/>
                    <a:pt x="135" y="467"/>
                    <a:pt x="141" y="462"/>
                  </a:cubicBezTo>
                  <a:cubicBezTo>
                    <a:pt x="141" y="462"/>
                    <a:pt x="141" y="462"/>
                    <a:pt x="141" y="462"/>
                  </a:cubicBezTo>
                  <a:cubicBezTo>
                    <a:pt x="146" y="456"/>
                    <a:pt x="149" y="449"/>
                    <a:pt x="149" y="440"/>
                  </a:cubicBezTo>
                  <a:cubicBezTo>
                    <a:pt x="149" y="432"/>
                    <a:pt x="146" y="424"/>
                    <a:pt x="141" y="419"/>
                  </a:cubicBezTo>
                  <a:cubicBezTo>
                    <a:pt x="135" y="413"/>
                    <a:pt x="128" y="410"/>
                    <a:pt x="119" y="410"/>
                  </a:cubicBezTo>
                  <a:cubicBezTo>
                    <a:pt x="114" y="410"/>
                    <a:pt x="109" y="412"/>
                    <a:pt x="104" y="414"/>
                  </a:cubicBezTo>
                  <a:cubicBezTo>
                    <a:pt x="70" y="380"/>
                    <a:pt x="70" y="380"/>
                    <a:pt x="70" y="380"/>
                  </a:cubicBezTo>
                  <a:cubicBezTo>
                    <a:pt x="69" y="378"/>
                    <a:pt x="67" y="377"/>
                    <a:pt x="64" y="377"/>
                  </a:cubicBezTo>
                  <a:cubicBezTo>
                    <a:pt x="16" y="377"/>
                    <a:pt x="16" y="377"/>
                    <a:pt x="16" y="377"/>
                  </a:cubicBezTo>
                  <a:cubicBezTo>
                    <a:pt x="16" y="122"/>
                    <a:pt x="16" y="122"/>
                    <a:pt x="16" y="122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131" y="165"/>
                    <a:pt x="131" y="165"/>
                    <a:pt x="131" y="165"/>
                  </a:cubicBezTo>
                  <a:cubicBezTo>
                    <a:pt x="129" y="170"/>
                    <a:pt x="127" y="175"/>
                    <a:pt x="127" y="180"/>
                  </a:cubicBezTo>
                  <a:cubicBezTo>
                    <a:pt x="127" y="188"/>
                    <a:pt x="131" y="196"/>
                    <a:pt x="136" y="201"/>
                  </a:cubicBezTo>
                  <a:cubicBezTo>
                    <a:pt x="142" y="207"/>
                    <a:pt x="149" y="210"/>
                    <a:pt x="158" y="210"/>
                  </a:cubicBezTo>
                  <a:cubicBezTo>
                    <a:pt x="166" y="210"/>
                    <a:pt x="173" y="207"/>
                    <a:pt x="179" y="201"/>
                  </a:cubicBezTo>
                  <a:cubicBezTo>
                    <a:pt x="179" y="201"/>
                    <a:pt x="179" y="201"/>
                    <a:pt x="179" y="201"/>
                  </a:cubicBezTo>
                  <a:cubicBezTo>
                    <a:pt x="184" y="196"/>
                    <a:pt x="188" y="188"/>
                    <a:pt x="188" y="180"/>
                  </a:cubicBezTo>
                  <a:cubicBezTo>
                    <a:pt x="188" y="172"/>
                    <a:pt x="184" y="164"/>
                    <a:pt x="179" y="159"/>
                  </a:cubicBezTo>
                  <a:cubicBezTo>
                    <a:pt x="173" y="153"/>
                    <a:pt x="166" y="150"/>
                    <a:pt x="158" y="150"/>
                  </a:cubicBezTo>
                  <a:cubicBezTo>
                    <a:pt x="152" y="150"/>
                    <a:pt x="147" y="151"/>
                    <a:pt x="143" y="154"/>
                  </a:cubicBezTo>
                  <a:cubicBezTo>
                    <a:pt x="111" y="122"/>
                    <a:pt x="111" y="122"/>
                    <a:pt x="111" y="122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4" y="127"/>
                    <a:pt x="247" y="132"/>
                    <a:pt x="250" y="136"/>
                  </a:cubicBezTo>
                  <a:cubicBezTo>
                    <a:pt x="256" y="141"/>
                    <a:pt x="263" y="145"/>
                    <a:pt x="272" y="145"/>
                  </a:cubicBezTo>
                  <a:cubicBezTo>
                    <a:pt x="280" y="145"/>
                    <a:pt x="288" y="141"/>
                    <a:pt x="293" y="136"/>
                  </a:cubicBezTo>
                  <a:cubicBezTo>
                    <a:pt x="293" y="136"/>
                    <a:pt x="293" y="136"/>
                    <a:pt x="293" y="136"/>
                  </a:cubicBezTo>
                  <a:cubicBezTo>
                    <a:pt x="299" y="130"/>
                    <a:pt x="302" y="123"/>
                    <a:pt x="302" y="114"/>
                  </a:cubicBezTo>
                  <a:cubicBezTo>
                    <a:pt x="302" y="106"/>
                    <a:pt x="299" y="98"/>
                    <a:pt x="293" y="93"/>
                  </a:cubicBezTo>
                  <a:cubicBezTo>
                    <a:pt x="288" y="88"/>
                    <a:pt x="280" y="84"/>
                    <a:pt x="272" y="84"/>
                  </a:cubicBezTo>
                  <a:cubicBezTo>
                    <a:pt x="263" y="84"/>
                    <a:pt x="256" y="88"/>
                    <a:pt x="250" y="93"/>
                  </a:cubicBezTo>
                  <a:cubicBezTo>
                    <a:pt x="250" y="93"/>
                    <a:pt x="250" y="93"/>
                    <a:pt x="250" y="93"/>
                  </a:cubicBezTo>
                  <a:cubicBezTo>
                    <a:pt x="250" y="93"/>
                    <a:pt x="250" y="93"/>
                    <a:pt x="250" y="93"/>
                  </a:cubicBezTo>
                  <a:cubicBezTo>
                    <a:pt x="250" y="93"/>
                    <a:pt x="250" y="93"/>
                    <a:pt x="250" y="93"/>
                  </a:cubicBezTo>
                  <a:cubicBezTo>
                    <a:pt x="247" y="97"/>
                    <a:pt x="244" y="101"/>
                    <a:pt x="243" y="106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162" y="39"/>
                    <a:pt x="162" y="39"/>
                    <a:pt x="162" y="39"/>
                  </a:cubicBezTo>
                  <a:cubicBezTo>
                    <a:pt x="163" y="44"/>
                    <a:pt x="166" y="48"/>
                    <a:pt x="169" y="52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5" y="57"/>
                    <a:pt x="182" y="61"/>
                    <a:pt x="191" y="61"/>
                  </a:cubicBezTo>
                  <a:cubicBezTo>
                    <a:pt x="199" y="61"/>
                    <a:pt x="207" y="57"/>
                    <a:pt x="212" y="52"/>
                  </a:cubicBezTo>
                  <a:cubicBezTo>
                    <a:pt x="218" y="47"/>
                    <a:pt x="221" y="39"/>
                    <a:pt x="221" y="31"/>
                  </a:cubicBezTo>
                  <a:cubicBezTo>
                    <a:pt x="221" y="22"/>
                    <a:pt x="218" y="15"/>
                    <a:pt x="212" y="9"/>
                  </a:cubicBezTo>
                  <a:cubicBezTo>
                    <a:pt x="212" y="9"/>
                    <a:pt x="212" y="9"/>
                    <a:pt x="212" y="9"/>
                  </a:cubicBezTo>
                  <a:cubicBezTo>
                    <a:pt x="207" y="4"/>
                    <a:pt x="199" y="0"/>
                    <a:pt x="191" y="0"/>
                  </a:cubicBezTo>
                  <a:moveTo>
                    <a:pt x="201" y="21"/>
                  </a:moveTo>
                  <a:cubicBezTo>
                    <a:pt x="198" y="18"/>
                    <a:pt x="195" y="17"/>
                    <a:pt x="191" y="17"/>
                  </a:cubicBezTo>
                  <a:cubicBezTo>
                    <a:pt x="187" y="17"/>
                    <a:pt x="183" y="18"/>
                    <a:pt x="181" y="21"/>
                  </a:cubicBezTo>
                  <a:cubicBezTo>
                    <a:pt x="178" y="23"/>
                    <a:pt x="177" y="27"/>
                    <a:pt x="177" y="31"/>
                  </a:cubicBezTo>
                  <a:cubicBezTo>
                    <a:pt x="177" y="35"/>
                    <a:pt x="178" y="38"/>
                    <a:pt x="181" y="41"/>
                  </a:cubicBezTo>
                  <a:cubicBezTo>
                    <a:pt x="181" y="41"/>
                    <a:pt x="181" y="41"/>
                    <a:pt x="181" y="41"/>
                  </a:cubicBezTo>
                  <a:cubicBezTo>
                    <a:pt x="183" y="43"/>
                    <a:pt x="187" y="45"/>
                    <a:pt x="191" y="45"/>
                  </a:cubicBezTo>
                  <a:cubicBezTo>
                    <a:pt x="195" y="45"/>
                    <a:pt x="198" y="43"/>
                    <a:pt x="201" y="41"/>
                  </a:cubicBezTo>
                  <a:cubicBezTo>
                    <a:pt x="203" y="38"/>
                    <a:pt x="205" y="35"/>
                    <a:pt x="205" y="31"/>
                  </a:cubicBezTo>
                  <a:cubicBezTo>
                    <a:pt x="205" y="27"/>
                    <a:pt x="203" y="23"/>
                    <a:pt x="201" y="21"/>
                  </a:cubicBezTo>
                  <a:moveTo>
                    <a:pt x="282" y="104"/>
                  </a:moveTo>
                  <a:cubicBezTo>
                    <a:pt x="279" y="102"/>
                    <a:pt x="276" y="100"/>
                    <a:pt x="272" y="100"/>
                  </a:cubicBezTo>
                  <a:cubicBezTo>
                    <a:pt x="268" y="100"/>
                    <a:pt x="264" y="102"/>
                    <a:pt x="262" y="104"/>
                  </a:cubicBezTo>
                  <a:cubicBezTo>
                    <a:pt x="262" y="104"/>
                    <a:pt x="262" y="104"/>
                    <a:pt x="262" y="104"/>
                  </a:cubicBezTo>
                  <a:cubicBezTo>
                    <a:pt x="259" y="107"/>
                    <a:pt x="258" y="110"/>
                    <a:pt x="258" y="114"/>
                  </a:cubicBezTo>
                  <a:cubicBezTo>
                    <a:pt x="258" y="118"/>
                    <a:pt x="259" y="122"/>
                    <a:pt x="262" y="124"/>
                  </a:cubicBezTo>
                  <a:cubicBezTo>
                    <a:pt x="264" y="127"/>
                    <a:pt x="268" y="128"/>
                    <a:pt x="272" y="128"/>
                  </a:cubicBezTo>
                  <a:cubicBezTo>
                    <a:pt x="276" y="128"/>
                    <a:pt x="279" y="127"/>
                    <a:pt x="282" y="124"/>
                  </a:cubicBezTo>
                  <a:cubicBezTo>
                    <a:pt x="284" y="122"/>
                    <a:pt x="286" y="118"/>
                    <a:pt x="286" y="114"/>
                  </a:cubicBezTo>
                  <a:cubicBezTo>
                    <a:pt x="286" y="110"/>
                    <a:pt x="284" y="107"/>
                    <a:pt x="282" y="104"/>
                  </a:cubicBezTo>
                  <a:moveTo>
                    <a:pt x="158" y="166"/>
                  </a:moveTo>
                  <a:cubicBezTo>
                    <a:pt x="154" y="166"/>
                    <a:pt x="150" y="168"/>
                    <a:pt x="148" y="170"/>
                  </a:cubicBezTo>
                  <a:cubicBezTo>
                    <a:pt x="148" y="170"/>
                    <a:pt x="148" y="170"/>
                    <a:pt x="148" y="170"/>
                  </a:cubicBezTo>
                  <a:cubicBezTo>
                    <a:pt x="145" y="173"/>
                    <a:pt x="143" y="176"/>
                    <a:pt x="143" y="180"/>
                  </a:cubicBezTo>
                  <a:cubicBezTo>
                    <a:pt x="143" y="184"/>
                    <a:pt x="145" y="188"/>
                    <a:pt x="148" y="190"/>
                  </a:cubicBezTo>
                  <a:cubicBezTo>
                    <a:pt x="150" y="193"/>
                    <a:pt x="154" y="194"/>
                    <a:pt x="158" y="194"/>
                  </a:cubicBezTo>
                  <a:cubicBezTo>
                    <a:pt x="161" y="194"/>
                    <a:pt x="165" y="193"/>
                    <a:pt x="168" y="190"/>
                  </a:cubicBezTo>
                  <a:cubicBezTo>
                    <a:pt x="170" y="188"/>
                    <a:pt x="172" y="184"/>
                    <a:pt x="172" y="180"/>
                  </a:cubicBezTo>
                  <a:cubicBezTo>
                    <a:pt x="172" y="176"/>
                    <a:pt x="170" y="173"/>
                    <a:pt x="167" y="170"/>
                  </a:cubicBezTo>
                  <a:cubicBezTo>
                    <a:pt x="165" y="168"/>
                    <a:pt x="161" y="166"/>
                    <a:pt x="158" y="166"/>
                  </a:cubicBezTo>
                  <a:moveTo>
                    <a:pt x="119" y="426"/>
                  </a:moveTo>
                  <a:cubicBezTo>
                    <a:pt x="116" y="426"/>
                    <a:pt x="112" y="428"/>
                    <a:pt x="110" y="430"/>
                  </a:cubicBezTo>
                  <a:cubicBezTo>
                    <a:pt x="109" y="430"/>
                    <a:pt x="109" y="430"/>
                    <a:pt x="109" y="430"/>
                  </a:cubicBezTo>
                  <a:cubicBezTo>
                    <a:pt x="109" y="431"/>
                    <a:pt x="109" y="431"/>
                    <a:pt x="109" y="431"/>
                  </a:cubicBezTo>
                  <a:cubicBezTo>
                    <a:pt x="107" y="433"/>
                    <a:pt x="105" y="437"/>
                    <a:pt x="105" y="440"/>
                  </a:cubicBezTo>
                  <a:cubicBezTo>
                    <a:pt x="105" y="444"/>
                    <a:pt x="107" y="448"/>
                    <a:pt x="109" y="450"/>
                  </a:cubicBezTo>
                  <a:cubicBezTo>
                    <a:pt x="112" y="453"/>
                    <a:pt x="115" y="454"/>
                    <a:pt x="119" y="454"/>
                  </a:cubicBezTo>
                  <a:cubicBezTo>
                    <a:pt x="123" y="454"/>
                    <a:pt x="127" y="453"/>
                    <a:pt x="129" y="450"/>
                  </a:cubicBezTo>
                  <a:cubicBezTo>
                    <a:pt x="132" y="448"/>
                    <a:pt x="133" y="444"/>
                    <a:pt x="133" y="440"/>
                  </a:cubicBezTo>
                  <a:cubicBezTo>
                    <a:pt x="133" y="436"/>
                    <a:pt x="132" y="433"/>
                    <a:pt x="129" y="430"/>
                  </a:cubicBezTo>
                  <a:cubicBezTo>
                    <a:pt x="127" y="428"/>
                    <a:pt x="123" y="426"/>
                    <a:pt x="119" y="426"/>
                  </a:cubicBezTo>
                </a:path>
              </a:pathLst>
            </a:custGeom>
            <a:gradFill flip="none" rotWithShape="1">
              <a:gsLst>
                <a:gs pos="0">
                  <a:schemeClr val="bg1">
                    <a:shade val="30000"/>
                    <a:satMod val="115000"/>
                    <a:alpha val="0"/>
                  </a:schemeClr>
                </a:gs>
                <a:gs pos="43000">
                  <a:schemeClr val="bg1">
                    <a:shade val="67500"/>
                    <a:satMod val="115000"/>
                    <a:alpha val="26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sl-SI"/>
            </a:p>
          </p:txBody>
        </p:sp>
      </p:grpSp>
    </p:spTree>
    <p:extLst>
      <p:ext uri="{BB962C8B-B14F-4D97-AF65-F5344CB8AC3E}">
        <p14:creationId xmlns:p14="http://schemas.microsoft.com/office/powerpoint/2010/main" val="139733191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slov in vsebin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slov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l-SI"/>
              <a:t>Uredite slog naslova matrice</a:t>
            </a:r>
          </a:p>
        </p:txBody>
      </p:sp>
      <p:sp>
        <p:nvSpPr>
          <p:cNvPr id="3" name="Ograda vsebin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sl-SI" dirty="0"/>
              <a:t>Uredite sloge besedila matrice</a:t>
            </a:r>
          </a:p>
          <a:p>
            <a:pPr lvl="1"/>
            <a:r>
              <a:rPr lang="sl-SI" dirty="0"/>
              <a:t>Druga raven</a:t>
            </a:r>
          </a:p>
          <a:p>
            <a:pPr lvl="2"/>
            <a:r>
              <a:rPr lang="sl-SI" dirty="0"/>
              <a:t>Tretja raven</a:t>
            </a:r>
          </a:p>
          <a:p>
            <a:pPr lvl="3"/>
            <a:r>
              <a:rPr lang="sl-SI" dirty="0"/>
              <a:t>Četrta raven</a:t>
            </a:r>
          </a:p>
          <a:p>
            <a:pPr lvl="4"/>
            <a:r>
              <a:rPr lang="sl-SI" dirty="0"/>
              <a:t>Peta raven</a:t>
            </a:r>
          </a:p>
        </p:txBody>
      </p:sp>
      <p:sp>
        <p:nvSpPr>
          <p:cNvPr id="4" name="Ograda datum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BF1BD0-AD97-4D83-8DE7-0A6E94E8AAF5}" type="datetimeFigureOut">
              <a:rPr lang="sl-SI" smtClean="0"/>
              <a:t>9. 05. 2025</a:t>
            </a:fld>
            <a:endParaRPr lang="sl-SI"/>
          </a:p>
        </p:txBody>
      </p:sp>
      <p:sp>
        <p:nvSpPr>
          <p:cNvPr id="5" name="Ograda no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l-SI" dirty="0"/>
          </a:p>
        </p:txBody>
      </p:sp>
      <p:sp>
        <p:nvSpPr>
          <p:cNvPr id="6" name="Ograda številke diapoz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A3C2F8-C696-4DA1-A5E8-00E3C9C0EAF3}" type="slidenum">
              <a:rPr lang="sl-SI" smtClean="0"/>
              <a:t>‹#›</a:t>
            </a:fld>
            <a:endParaRPr lang="sl-SI"/>
          </a:p>
        </p:txBody>
      </p:sp>
    </p:spTree>
    <p:extLst>
      <p:ext uri="{BB962C8B-B14F-4D97-AF65-F5344CB8AC3E}">
        <p14:creationId xmlns:p14="http://schemas.microsoft.com/office/powerpoint/2010/main" val="175135461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e vsebin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slov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l-SI"/>
              <a:t>Uredite slog naslova matrice</a:t>
            </a:r>
          </a:p>
        </p:txBody>
      </p:sp>
      <p:sp>
        <p:nvSpPr>
          <p:cNvPr id="3" name="Ograda vsebine 2"/>
          <p:cNvSpPr>
            <a:spLocks noGrp="1"/>
          </p:cNvSpPr>
          <p:nvPr>
            <p:ph sz="half" idx="1"/>
          </p:nvPr>
        </p:nvSpPr>
        <p:spPr>
          <a:xfrm>
            <a:off x="457200" y="1250330"/>
            <a:ext cx="4038600" cy="319362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sl-SI"/>
              <a:t>Uredite sloge besedila matrice</a:t>
            </a:r>
          </a:p>
          <a:p>
            <a:pPr lvl="1"/>
            <a:r>
              <a:rPr lang="sl-SI"/>
              <a:t>Druga raven</a:t>
            </a:r>
          </a:p>
          <a:p>
            <a:pPr lvl="2"/>
            <a:r>
              <a:rPr lang="sl-SI"/>
              <a:t>Tretja raven</a:t>
            </a:r>
          </a:p>
          <a:p>
            <a:pPr lvl="3"/>
            <a:r>
              <a:rPr lang="sl-SI"/>
              <a:t>Četrta raven</a:t>
            </a:r>
          </a:p>
          <a:p>
            <a:pPr lvl="4"/>
            <a:r>
              <a:rPr lang="sl-SI"/>
              <a:t>Peta raven</a:t>
            </a:r>
          </a:p>
        </p:txBody>
      </p:sp>
      <p:sp>
        <p:nvSpPr>
          <p:cNvPr id="4" name="Ograda vsebine 3"/>
          <p:cNvSpPr>
            <a:spLocks noGrp="1"/>
          </p:cNvSpPr>
          <p:nvPr>
            <p:ph sz="half" idx="2"/>
          </p:nvPr>
        </p:nvSpPr>
        <p:spPr>
          <a:xfrm>
            <a:off x="4648200" y="1250330"/>
            <a:ext cx="4038600" cy="319362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sl-SI"/>
              <a:t>Uredite sloge besedila matrice</a:t>
            </a:r>
          </a:p>
          <a:p>
            <a:pPr lvl="1"/>
            <a:r>
              <a:rPr lang="sl-SI"/>
              <a:t>Druga raven</a:t>
            </a:r>
          </a:p>
          <a:p>
            <a:pPr lvl="2"/>
            <a:r>
              <a:rPr lang="sl-SI"/>
              <a:t>Tretja raven</a:t>
            </a:r>
          </a:p>
          <a:p>
            <a:pPr lvl="3"/>
            <a:r>
              <a:rPr lang="sl-SI"/>
              <a:t>Četrta raven</a:t>
            </a:r>
          </a:p>
          <a:p>
            <a:pPr lvl="4"/>
            <a:r>
              <a:rPr lang="sl-SI"/>
              <a:t>Peta raven</a:t>
            </a:r>
          </a:p>
        </p:txBody>
      </p:sp>
      <p:sp>
        <p:nvSpPr>
          <p:cNvPr id="5" name="Ograda datum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BF1BD0-AD97-4D83-8DE7-0A6E94E8AAF5}" type="datetimeFigureOut">
              <a:rPr lang="sl-SI" smtClean="0"/>
              <a:t>9. 05. 2025</a:t>
            </a:fld>
            <a:endParaRPr lang="sl-SI"/>
          </a:p>
        </p:txBody>
      </p:sp>
      <p:sp>
        <p:nvSpPr>
          <p:cNvPr id="6" name="Ograda no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l-SI"/>
          </a:p>
        </p:txBody>
      </p:sp>
      <p:sp>
        <p:nvSpPr>
          <p:cNvPr id="7" name="Ograda številke diapoz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A3C2F8-C696-4DA1-A5E8-00E3C9C0EAF3}" type="slidenum">
              <a:rPr lang="sl-SI" smtClean="0"/>
              <a:t>‹#›</a:t>
            </a:fld>
            <a:endParaRPr lang="sl-SI"/>
          </a:p>
        </p:txBody>
      </p:sp>
    </p:spTree>
    <p:extLst>
      <p:ext uri="{BB962C8B-B14F-4D97-AF65-F5344CB8AC3E}">
        <p14:creationId xmlns:p14="http://schemas.microsoft.com/office/powerpoint/2010/main" val="166657863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rimerja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slov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</p:spPr>
        <p:txBody>
          <a:bodyPr/>
          <a:lstStyle>
            <a:lvl1pPr>
              <a:defRPr/>
            </a:lvl1pPr>
          </a:lstStyle>
          <a:p>
            <a:r>
              <a:rPr lang="sl-SI"/>
              <a:t>Uredite slog naslova matrice</a:t>
            </a:r>
          </a:p>
        </p:txBody>
      </p:sp>
      <p:sp>
        <p:nvSpPr>
          <p:cNvPr id="3" name="Ograda besedila 2"/>
          <p:cNvSpPr>
            <a:spLocks noGrp="1"/>
          </p:cNvSpPr>
          <p:nvPr>
            <p:ph type="body" idx="1"/>
          </p:nvPr>
        </p:nvSpPr>
        <p:spPr>
          <a:xfrm>
            <a:off x="457200" y="1443856"/>
            <a:ext cx="4040188" cy="479822"/>
          </a:xfrm>
        </p:spPr>
        <p:txBody>
          <a:bodyPr anchor="b">
            <a:noAutofit/>
          </a:bodyPr>
          <a:lstStyle>
            <a:lvl1pPr marL="0" indent="0">
              <a:buNone/>
              <a:defRPr sz="2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sl-SI"/>
              <a:t>Uredite sloge besedila matrice</a:t>
            </a:r>
          </a:p>
        </p:txBody>
      </p:sp>
      <p:sp>
        <p:nvSpPr>
          <p:cNvPr id="4" name="Ograda vsebine 3"/>
          <p:cNvSpPr>
            <a:spLocks noGrp="1"/>
          </p:cNvSpPr>
          <p:nvPr>
            <p:ph sz="half" idx="2"/>
          </p:nvPr>
        </p:nvSpPr>
        <p:spPr>
          <a:xfrm>
            <a:off x="457200" y="1923678"/>
            <a:ext cx="4040188" cy="2670944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sl-SI"/>
              <a:t>Uredite sloge besedila matrice</a:t>
            </a:r>
          </a:p>
          <a:p>
            <a:pPr lvl="1"/>
            <a:r>
              <a:rPr lang="sl-SI"/>
              <a:t>Druga raven</a:t>
            </a:r>
          </a:p>
          <a:p>
            <a:pPr lvl="2"/>
            <a:r>
              <a:rPr lang="sl-SI"/>
              <a:t>Tretja raven</a:t>
            </a:r>
          </a:p>
          <a:p>
            <a:pPr lvl="3"/>
            <a:r>
              <a:rPr lang="sl-SI"/>
              <a:t>Četrta raven</a:t>
            </a:r>
          </a:p>
          <a:p>
            <a:pPr lvl="4"/>
            <a:r>
              <a:rPr lang="sl-SI"/>
              <a:t>Peta raven</a:t>
            </a:r>
          </a:p>
        </p:txBody>
      </p:sp>
      <p:sp>
        <p:nvSpPr>
          <p:cNvPr id="5" name="Ograda besedila 4"/>
          <p:cNvSpPr>
            <a:spLocks noGrp="1"/>
          </p:cNvSpPr>
          <p:nvPr>
            <p:ph type="body" sz="quarter" idx="3"/>
          </p:nvPr>
        </p:nvSpPr>
        <p:spPr>
          <a:xfrm>
            <a:off x="4645026" y="1443856"/>
            <a:ext cx="4041775" cy="479822"/>
          </a:xfrm>
        </p:spPr>
        <p:txBody>
          <a:bodyPr anchor="b">
            <a:noAutofit/>
          </a:bodyPr>
          <a:lstStyle>
            <a:lvl1pPr marL="0" indent="0">
              <a:buNone/>
              <a:defRPr sz="2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sl-SI"/>
              <a:t>Uredite sloge besedila matrice</a:t>
            </a:r>
          </a:p>
        </p:txBody>
      </p:sp>
      <p:sp>
        <p:nvSpPr>
          <p:cNvPr id="6" name="Ograda vsebine 5"/>
          <p:cNvSpPr>
            <a:spLocks noGrp="1"/>
          </p:cNvSpPr>
          <p:nvPr>
            <p:ph sz="quarter" idx="4"/>
          </p:nvPr>
        </p:nvSpPr>
        <p:spPr>
          <a:xfrm>
            <a:off x="4645026" y="1923678"/>
            <a:ext cx="4041775" cy="2670944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sl-SI"/>
              <a:t>Uredite sloge besedila matrice</a:t>
            </a:r>
          </a:p>
          <a:p>
            <a:pPr lvl="1"/>
            <a:r>
              <a:rPr lang="sl-SI"/>
              <a:t>Druga raven</a:t>
            </a:r>
          </a:p>
          <a:p>
            <a:pPr lvl="2"/>
            <a:r>
              <a:rPr lang="sl-SI"/>
              <a:t>Tretja raven</a:t>
            </a:r>
          </a:p>
          <a:p>
            <a:pPr lvl="3"/>
            <a:r>
              <a:rPr lang="sl-SI"/>
              <a:t>Četrta raven</a:t>
            </a:r>
          </a:p>
          <a:p>
            <a:pPr lvl="4"/>
            <a:r>
              <a:rPr lang="sl-SI"/>
              <a:t>Peta raven</a:t>
            </a:r>
          </a:p>
        </p:txBody>
      </p:sp>
      <p:sp>
        <p:nvSpPr>
          <p:cNvPr id="7" name="Ograda datum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BF1BD0-AD97-4D83-8DE7-0A6E94E8AAF5}" type="datetimeFigureOut">
              <a:rPr lang="sl-SI" smtClean="0"/>
              <a:t>9. 05. 2025</a:t>
            </a:fld>
            <a:endParaRPr lang="sl-SI"/>
          </a:p>
        </p:txBody>
      </p:sp>
      <p:sp>
        <p:nvSpPr>
          <p:cNvPr id="8" name="Ograda no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l-SI"/>
          </a:p>
        </p:txBody>
      </p:sp>
      <p:sp>
        <p:nvSpPr>
          <p:cNvPr id="9" name="Ograda številke diapoz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A3C2F8-C696-4DA1-A5E8-00E3C9C0EAF3}" type="slidenum">
              <a:rPr lang="sl-SI" smtClean="0"/>
              <a:t>‹#›</a:t>
            </a:fld>
            <a:endParaRPr lang="sl-SI"/>
          </a:p>
        </p:txBody>
      </p:sp>
    </p:spTree>
    <p:extLst>
      <p:ext uri="{BB962C8B-B14F-4D97-AF65-F5344CB8AC3E}">
        <p14:creationId xmlns:p14="http://schemas.microsoft.com/office/powerpoint/2010/main" val="76003572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amo naslo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slov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l-SI"/>
              <a:t>Uredite slog naslova matrice</a:t>
            </a:r>
          </a:p>
        </p:txBody>
      </p:sp>
      <p:sp>
        <p:nvSpPr>
          <p:cNvPr id="3" name="Ograda datum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BF1BD0-AD97-4D83-8DE7-0A6E94E8AAF5}" type="datetimeFigureOut">
              <a:rPr lang="sl-SI" smtClean="0"/>
              <a:t>9. 05. 2025</a:t>
            </a:fld>
            <a:endParaRPr lang="sl-SI"/>
          </a:p>
        </p:txBody>
      </p:sp>
      <p:sp>
        <p:nvSpPr>
          <p:cNvPr id="4" name="Ograda no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l-SI"/>
          </a:p>
        </p:txBody>
      </p:sp>
      <p:sp>
        <p:nvSpPr>
          <p:cNvPr id="5" name="Ograda številke diapoz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A3C2F8-C696-4DA1-A5E8-00E3C9C0EAF3}" type="slidenum">
              <a:rPr lang="sl-SI" smtClean="0"/>
              <a:t>‹#›</a:t>
            </a:fld>
            <a:endParaRPr lang="sl-SI"/>
          </a:p>
        </p:txBody>
      </p:sp>
    </p:spTree>
    <p:extLst>
      <p:ext uri="{BB962C8B-B14F-4D97-AF65-F5344CB8AC3E}">
        <p14:creationId xmlns:p14="http://schemas.microsoft.com/office/powerpoint/2010/main" val="319402750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az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grada datum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BF1BD0-AD97-4D83-8DE7-0A6E94E8AAF5}" type="datetimeFigureOut">
              <a:rPr lang="sl-SI" smtClean="0"/>
              <a:t>9. 05. 2025</a:t>
            </a:fld>
            <a:endParaRPr lang="sl-SI"/>
          </a:p>
        </p:txBody>
      </p:sp>
      <p:sp>
        <p:nvSpPr>
          <p:cNvPr id="3" name="Ograda no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l-SI"/>
          </a:p>
        </p:txBody>
      </p:sp>
      <p:sp>
        <p:nvSpPr>
          <p:cNvPr id="4" name="Ograda številke diapoz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A3C2F8-C696-4DA1-A5E8-00E3C9C0EAF3}" type="slidenum">
              <a:rPr lang="sl-SI" smtClean="0"/>
              <a:t>‹#›</a:t>
            </a:fld>
            <a:endParaRPr lang="sl-SI"/>
          </a:p>
        </p:txBody>
      </p:sp>
    </p:spTree>
    <p:extLst>
      <p:ext uri="{BB962C8B-B14F-4D97-AF65-F5344CB8AC3E}">
        <p14:creationId xmlns:p14="http://schemas.microsoft.com/office/powerpoint/2010/main" val="243558984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1_Praz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grada datum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BF1BD0-AD97-4D83-8DE7-0A6E94E8AAF5}" type="datetimeFigureOut">
              <a:rPr lang="sl-SI" smtClean="0"/>
              <a:t>9. 05. 2025</a:t>
            </a:fld>
            <a:endParaRPr lang="sl-SI"/>
          </a:p>
        </p:txBody>
      </p:sp>
      <p:sp>
        <p:nvSpPr>
          <p:cNvPr id="3" name="Ograda no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l-SI"/>
          </a:p>
        </p:txBody>
      </p:sp>
      <p:sp>
        <p:nvSpPr>
          <p:cNvPr id="4" name="Ograda številke diapoz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A3C2F8-C696-4DA1-A5E8-00E3C9C0EAF3}" type="slidenum">
              <a:rPr lang="sl-SI" smtClean="0"/>
              <a:t>‹#›</a:t>
            </a:fld>
            <a:endParaRPr lang="sl-SI"/>
          </a:p>
        </p:txBody>
      </p:sp>
      <p:sp>
        <p:nvSpPr>
          <p:cNvPr id="5" name="Pravokotnik 4"/>
          <p:cNvSpPr/>
          <p:nvPr userDrawn="1"/>
        </p:nvSpPr>
        <p:spPr>
          <a:xfrm>
            <a:off x="1588" y="0"/>
            <a:ext cx="9144000" cy="4659982"/>
          </a:xfrm>
          <a:prstGeom prst="rect">
            <a:avLst/>
          </a:prstGeom>
          <a:gradFill flip="none" rotWithShape="1">
            <a:gsLst>
              <a:gs pos="10000">
                <a:srgbClr val="00AB4E">
                  <a:shade val="30000"/>
                  <a:satMod val="115000"/>
                </a:srgbClr>
              </a:gs>
              <a:gs pos="63000">
                <a:srgbClr val="00AB4E">
                  <a:shade val="67500"/>
                  <a:satMod val="115000"/>
                </a:srgbClr>
              </a:gs>
              <a:gs pos="100000">
                <a:srgbClr val="00AB4E">
                  <a:lumMod val="80000"/>
                  <a:lumOff val="20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l-SI"/>
          </a:p>
        </p:txBody>
      </p:sp>
      <p:sp>
        <p:nvSpPr>
          <p:cNvPr id="14" name="Pravokotnik 13"/>
          <p:cNvSpPr/>
          <p:nvPr userDrawn="1"/>
        </p:nvSpPr>
        <p:spPr>
          <a:xfrm>
            <a:off x="-1" y="5064224"/>
            <a:ext cx="9144000" cy="79276"/>
          </a:xfrm>
          <a:prstGeom prst="rect">
            <a:avLst/>
          </a:prstGeom>
          <a:solidFill>
            <a:srgbClr val="00AB4E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l-SI"/>
          </a:p>
        </p:txBody>
      </p:sp>
      <p:pic>
        <p:nvPicPr>
          <p:cNvPr id="8" name="Slika 7">
            <a:extLst>
              <a:ext uri="{FF2B5EF4-FFF2-40B4-BE49-F238E27FC236}">
                <a16:creationId xmlns:a16="http://schemas.microsoft.com/office/drawing/2014/main" id="{708DF3C0-B42A-498C-AC08-01D665FAA57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09" r="27823"/>
          <a:stretch/>
        </p:blipFill>
        <p:spPr>
          <a:xfrm>
            <a:off x="8181172" y="4731295"/>
            <a:ext cx="694212" cy="1963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232038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2_Praz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grada datum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BF1BD0-AD97-4D83-8DE7-0A6E94E8AAF5}" type="datetimeFigureOut">
              <a:rPr lang="sl-SI" smtClean="0"/>
              <a:t>9. 05. 2025</a:t>
            </a:fld>
            <a:endParaRPr lang="sl-SI"/>
          </a:p>
        </p:txBody>
      </p:sp>
      <p:sp>
        <p:nvSpPr>
          <p:cNvPr id="3" name="Ograda no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l-SI"/>
          </a:p>
        </p:txBody>
      </p:sp>
      <p:sp>
        <p:nvSpPr>
          <p:cNvPr id="4" name="Ograda številke diapoz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A3C2F8-C696-4DA1-A5E8-00E3C9C0EAF3}" type="slidenum">
              <a:rPr lang="sl-SI" smtClean="0"/>
              <a:t>‹#›</a:t>
            </a:fld>
            <a:endParaRPr lang="sl-SI"/>
          </a:p>
        </p:txBody>
      </p:sp>
    </p:spTree>
    <p:extLst>
      <p:ext uri="{BB962C8B-B14F-4D97-AF65-F5344CB8AC3E}">
        <p14:creationId xmlns:p14="http://schemas.microsoft.com/office/powerpoint/2010/main" val="397429006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Naslov in slik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ravokotnik 2"/>
          <p:cNvSpPr/>
          <p:nvPr userDrawn="1"/>
        </p:nvSpPr>
        <p:spPr>
          <a:xfrm>
            <a:off x="-1" y="5064224"/>
            <a:ext cx="9144000" cy="79276"/>
          </a:xfrm>
          <a:prstGeom prst="rect">
            <a:avLst/>
          </a:prstGeom>
          <a:solidFill>
            <a:srgbClr val="00AB4E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l-SI"/>
          </a:p>
        </p:txBody>
      </p:sp>
      <p:sp>
        <p:nvSpPr>
          <p:cNvPr id="15" name="Freeform 271"/>
          <p:cNvSpPr>
            <a:spLocks noEditPoints="1"/>
          </p:cNvSpPr>
          <p:nvPr userDrawn="1"/>
        </p:nvSpPr>
        <p:spPr bwMode="auto">
          <a:xfrm>
            <a:off x="-2440929" y="-1204482"/>
            <a:ext cx="5651182" cy="7189252"/>
          </a:xfrm>
          <a:custGeom>
            <a:avLst/>
            <a:gdLst>
              <a:gd name="T0" fmla="*/ 191 w 633"/>
              <a:gd name="T1" fmla="*/ 269 h 804"/>
              <a:gd name="T2" fmla="*/ 152 w 633"/>
              <a:gd name="T3" fmla="*/ 264 h 804"/>
              <a:gd name="T4" fmla="*/ 143 w 633"/>
              <a:gd name="T5" fmla="*/ 241 h 804"/>
              <a:gd name="T6" fmla="*/ 198 w 633"/>
              <a:gd name="T7" fmla="*/ 218 h 804"/>
              <a:gd name="T8" fmla="*/ 204 w 633"/>
              <a:gd name="T9" fmla="*/ 257 h 804"/>
              <a:gd name="T10" fmla="*/ 271 w 633"/>
              <a:gd name="T11" fmla="*/ 250 h 804"/>
              <a:gd name="T12" fmla="*/ 80 w 633"/>
              <a:gd name="T13" fmla="*/ 177 h 804"/>
              <a:gd name="T14" fmla="*/ 33 w 633"/>
              <a:gd name="T15" fmla="*/ 153 h 804"/>
              <a:gd name="T16" fmla="*/ 9 w 633"/>
              <a:gd name="T17" fmla="*/ 144 h 804"/>
              <a:gd name="T18" fmla="*/ 9 w 633"/>
              <a:gd name="T19" fmla="*/ 98 h 804"/>
              <a:gd name="T20" fmla="*/ 56 w 633"/>
              <a:gd name="T21" fmla="*/ 98 h 804"/>
              <a:gd name="T22" fmla="*/ 84 w 633"/>
              <a:gd name="T23" fmla="*/ 160 h 804"/>
              <a:gd name="T24" fmla="*/ 121 w 633"/>
              <a:gd name="T25" fmla="*/ 132 h 804"/>
              <a:gd name="T26" fmla="*/ 202 w 633"/>
              <a:gd name="T27" fmla="*/ 160 h 804"/>
              <a:gd name="T28" fmla="*/ 271 w 633"/>
              <a:gd name="T29" fmla="*/ 146 h 804"/>
              <a:gd name="T30" fmla="*/ 190 w 633"/>
              <a:gd name="T31" fmla="*/ 38 h 804"/>
              <a:gd name="T32" fmla="*/ 257 w 633"/>
              <a:gd name="T33" fmla="*/ 55 h 804"/>
              <a:gd name="T34" fmla="*/ 257 w 633"/>
              <a:gd name="T35" fmla="*/ 55 h 804"/>
              <a:gd name="T36" fmla="*/ 280 w 633"/>
              <a:gd name="T37" fmla="*/ 0 h 804"/>
              <a:gd name="T38" fmla="*/ 313 w 633"/>
              <a:gd name="T39" fmla="*/ 32 h 804"/>
              <a:gd name="T40" fmla="*/ 289 w 633"/>
              <a:gd name="T41" fmla="*/ 166 h 804"/>
              <a:gd name="T42" fmla="*/ 423 w 633"/>
              <a:gd name="T43" fmla="*/ 112 h 804"/>
              <a:gd name="T44" fmla="*/ 444 w 633"/>
              <a:gd name="T45" fmla="*/ 57 h 804"/>
              <a:gd name="T46" fmla="*/ 491 w 633"/>
              <a:gd name="T47" fmla="*/ 57 h 804"/>
              <a:gd name="T48" fmla="*/ 468 w 633"/>
              <a:gd name="T49" fmla="*/ 113 h 804"/>
              <a:gd name="T50" fmla="*/ 427 w 633"/>
              <a:gd name="T51" fmla="*/ 130 h 804"/>
              <a:gd name="T52" fmla="*/ 435 w 633"/>
              <a:gd name="T53" fmla="*/ 170 h 804"/>
              <a:gd name="T54" fmla="*/ 349 w 633"/>
              <a:gd name="T55" fmla="*/ 130 h 804"/>
              <a:gd name="T56" fmla="*/ 327 w 633"/>
              <a:gd name="T57" fmla="*/ 232 h 804"/>
              <a:gd name="T58" fmla="*/ 548 w 633"/>
              <a:gd name="T59" fmla="*/ 185 h 804"/>
              <a:gd name="T60" fmla="*/ 577 w 633"/>
              <a:gd name="T61" fmla="*/ 136 h 804"/>
              <a:gd name="T62" fmla="*/ 609 w 633"/>
              <a:gd name="T63" fmla="*/ 169 h 804"/>
              <a:gd name="T64" fmla="*/ 561 w 633"/>
              <a:gd name="T65" fmla="*/ 197 h 804"/>
              <a:gd name="T66" fmla="*/ 633 w 633"/>
              <a:gd name="T67" fmla="*/ 239 h 804"/>
              <a:gd name="T68" fmla="*/ 436 w 633"/>
              <a:gd name="T69" fmla="*/ 247 h 804"/>
              <a:gd name="T70" fmla="*/ 447 w 633"/>
              <a:gd name="T71" fmla="*/ 283 h 804"/>
              <a:gd name="T72" fmla="*/ 289 w 633"/>
              <a:gd name="T73" fmla="*/ 295 h 804"/>
              <a:gd name="T74" fmla="*/ 313 w 633"/>
              <a:gd name="T75" fmla="*/ 771 h 804"/>
              <a:gd name="T76" fmla="*/ 280 w 633"/>
              <a:gd name="T77" fmla="*/ 804 h 804"/>
              <a:gd name="T78" fmla="*/ 257 w 633"/>
              <a:gd name="T79" fmla="*/ 748 h 804"/>
              <a:gd name="T80" fmla="*/ 257 w 633"/>
              <a:gd name="T81" fmla="*/ 748 h 804"/>
              <a:gd name="T82" fmla="*/ 566 w 633"/>
              <a:gd name="T83" fmla="*/ 179 h 804"/>
              <a:gd name="T84" fmla="*/ 587 w 633"/>
              <a:gd name="T85" fmla="*/ 179 h 804"/>
              <a:gd name="T86" fmla="*/ 577 w 633"/>
              <a:gd name="T87" fmla="*/ 153 h 804"/>
              <a:gd name="T88" fmla="*/ 566 w 633"/>
              <a:gd name="T89" fmla="*/ 179 h 804"/>
              <a:gd name="T90" fmla="*/ 22 w 633"/>
              <a:gd name="T91" fmla="*/ 110 h 804"/>
              <a:gd name="T92" fmla="*/ 22 w 633"/>
              <a:gd name="T93" fmla="*/ 132 h 804"/>
              <a:gd name="T94" fmla="*/ 48 w 633"/>
              <a:gd name="T95" fmla="*/ 121 h 804"/>
              <a:gd name="T96" fmla="*/ 280 w 633"/>
              <a:gd name="T97" fmla="*/ 17 h 804"/>
              <a:gd name="T98" fmla="*/ 269 w 633"/>
              <a:gd name="T99" fmla="*/ 43 h 804"/>
              <a:gd name="T100" fmla="*/ 291 w 633"/>
              <a:gd name="T101" fmla="*/ 43 h 804"/>
              <a:gd name="T102" fmla="*/ 478 w 633"/>
              <a:gd name="T103" fmla="*/ 69 h 804"/>
              <a:gd name="T104" fmla="*/ 452 w 633"/>
              <a:gd name="T105" fmla="*/ 80 h 804"/>
              <a:gd name="T106" fmla="*/ 457 w 633"/>
              <a:gd name="T107" fmla="*/ 91 h 804"/>
              <a:gd name="T108" fmla="*/ 483 w 633"/>
              <a:gd name="T109" fmla="*/ 80 h 804"/>
              <a:gd name="T110" fmla="*/ 175 w 633"/>
              <a:gd name="T111" fmla="*/ 225 h 804"/>
              <a:gd name="T112" fmla="*/ 164 w 633"/>
              <a:gd name="T113" fmla="*/ 251 h 804"/>
              <a:gd name="T114" fmla="*/ 186 w 633"/>
              <a:gd name="T115" fmla="*/ 251 h 804"/>
              <a:gd name="T116" fmla="*/ 291 w 633"/>
              <a:gd name="T117" fmla="*/ 760 h 804"/>
              <a:gd name="T118" fmla="*/ 269 w 633"/>
              <a:gd name="T119" fmla="*/ 760 h 804"/>
              <a:gd name="T120" fmla="*/ 280 w 633"/>
              <a:gd name="T121" fmla="*/ 786 h 804"/>
              <a:gd name="T122" fmla="*/ 291 w 633"/>
              <a:gd name="T123" fmla="*/ 760 h 8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33" h="804">
                <a:moveTo>
                  <a:pt x="271" y="740"/>
                </a:moveTo>
                <a:cubicBezTo>
                  <a:pt x="271" y="349"/>
                  <a:pt x="271" y="349"/>
                  <a:pt x="271" y="349"/>
                </a:cubicBezTo>
                <a:cubicBezTo>
                  <a:pt x="191" y="269"/>
                  <a:pt x="191" y="269"/>
                  <a:pt x="191" y="269"/>
                </a:cubicBezTo>
                <a:cubicBezTo>
                  <a:pt x="187" y="272"/>
                  <a:pt x="181" y="273"/>
                  <a:pt x="175" y="273"/>
                </a:cubicBezTo>
                <a:cubicBezTo>
                  <a:pt x="166" y="273"/>
                  <a:pt x="158" y="270"/>
                  <a:pt x="152" y="264"/>
                </a:cubicBezTo>
                <a:cubicBezTo>
                  <a:pt x="152" y="264"/>
                  <a:pt x="152" y="264"/>
                  <a:pt x="152" y="264"/>
                </a:cubicBezTo>
                <a:cubicBezTo>
                  <a:pt x="152" y="264"/>
                  <a:pt x="152" y="264"/>
                  <a:pt x="152" y="264"/>
                </a:cubicBezTo>
                <a:cubicBezTo>
                  <a:pt x="152" y="264"/>
                  <a:pt x="152" y="264"/>
                  <a:pt x="152" y="264"/>
                </a:cubicBezTo>
                <a:cubicBezTo>
                  <a:pt x="146" y="258"/>
                  <a:pt x="143" y="250"/>
                  <a:pt x="143" y="241"/>
                </a:cubicBezTo>
                <a:cubicBezTo>
                  <a:pt x="143" y="232"/>
                  <a:pt x="146" y="224"/>
                  <a:pt x="152" y="218"/>
                </a:cubicBezTo>
                <a:cubicBezTo>
                  <a:pt x="158" y="212"/>
                  <a:pt x="166" y="208"/>
                  <a:pt x="175" y="208"/>
                </a:cubicBezTo>
                <a:cubicBezTo>
                  <a:pt x="184" y="208"/>
                  <a:pt x="192" y="212"/>
                  <a:pt x="198" y="218"/>
                </a:cubicBezTo>
                <a:cubicBezTo>
                  <a:pt x="198" y="218"/>
                  <a:pt x="198" y="218"/>
                  <a:pt x="198" y="218"/>
                </a:cubicBezTo>
                <a:cubicBezTo>
                  <a:pt x="204" y="224"/>
                  <a:pt x="208" y="232"/>
                  <a:pt x="208" y="241"/>
                </a:cubicBezTo>
                <a:cubicBezTo>
                  <a:pt x="208" y="247"/>
                  <a:pt x="206" y="252"/>
                  <a:pt x="204" y="257"/>
                </a:cubicBezTo>
                <a:cubicBezTo>
                  <a:pt x="271" y="325"/>
                  <a:pt x="271" y="325"/>
                  <a:pt x="271" y="325"/>
                </a:cubicBezTo>
                <a:cubicBezTo>
                  <a:pt x="271" y="292"/>
                  <a:pt x="271" y="292"/>
                  <a:pt x="271" y="292"/>
                </a:cubicBezTo>
                <a:cubicBezTo>
                  <a:pt x="271" y="250"/>
                  <a:pt x="271" y="250"/>
                  <a:pt x="271" y="250"/>
                </a:cubicBezTo>
                <a:cubicBezTo>
                  <a:pt x="199" y="177"/>
                  <a:pt x="199" y="177"/>
                  <a:pt x="199" y="177"/>
                </a:cubicBezTo>
                <a:cubicBezTo>
                  <a:pt x="80" y="177"/>
                  <a:pt x="80" y="177"/>
                  <a:pt x="80" y="177"/>
                </a:cubicBezTo>
                <a:cubicBezTo>
                  <a:pt x="80" y="177"/>
                  <a:pt x="80" y="177"/>
                  <a:pt x="80" y="177"/>
                </a:cubicBezTo>
                <a:cubicBezTo>
                  <a:pt x="78" y="177"/>
                  <a:pt x="76" y="177"/>
                  <a:pt x="74" y="175"/>
                </a:cubicBezTo>
                <a:cubicBezTo>
                  <a:pt x="49" y="149"/>
                  <a:pt x="49" y="149"/>
                  <a:pt x="49" y="149"/>
                </a:cubicBezTo>
                <a:cubicBezTo>
                  <a:pt x="44" y="152"/>
                  <a:pt x="38" y="153"/>
                  <a:pt x="33" y="153"/>
                </a:cubicBezTo>
                <a:cubicBezTo>
                  <a:pt x="24" y="153"/>
                  <a:pt x="15" y="150"/>
                  <a:pt x="10" y="144"/>
                </a:cubicBezTo>
                <a:cubicBezTo>
                  <a:pt x="9" y="144"/>
                  <a:pt x="9" y="144"/>
                  <a:pt x="9" y="144"/>
                </a:cubicBezTo>
                <a:cubicBezTo>
                  <a:pt x="9" y="144"/>
                  <a:pt x="9" y="144"/>
                  <a:pt x="9" y="144"/>
                </a:cubicBezTo>
                <a:cubicBezTo>
                  <a:pt x="9" y="144"/>
                  <a:pt x="9" y="144"/>
                  <a:pt x="9" y="144"/>
                </a:cubicBezTo>
                <a:cubicBezTo>
                  <a:pt x="4" y="138"/>
                  <a:pt x="0" y="130"/>
                  <a:pt x="0" y="121"/>
                </a:cubicBezTo>
                <a:cubicBezTo>
                  <a:pt x="0" y="112"/>
                  <a:pt x="4" y="104"/>
                  <a:pt x="9" y="98"/>
                </a:cubicBezTo>
                <a:cubicBezTo>
                  <a:pt x="15" y="92"/>
                  <a:pt x="24" y="88"/>
                  <a:pt x="33" y="88"/>
                </a:cubicBezTo>
                <a:cubicBezTo>
                  <a:pt x="42" y="88"/>
                  <a:pt x="50" y="92"/>
                  <a:pt x="56" y="98"/>
                </a:cubicBezTo>
                <a:cubicBezTo>
                  <a:pt x="56" y="98"/>
                  <a:pt x="56" y="98"/>
                  <a:pt x="56" y="98"/>
                </a:cubicBezTo>
                <a:cubicBezTo>
                  <a:pt x="62" y="104"/>
                  <a:pt x="65" y="112"/>
                  <a:pt x="65" y="121"/>
                </a:cubicBezTo>
                <a:cubicBezTo>
                  <a:pt x="65" y="127"/>
                  <a:pt x="64" y="132"/>
                  <a:pt x="61" y="137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17" y="141"/>
                  <a:pt x="117" y="135"/>
                  <a:pt x="121" y="132"/>
                </a:cubicBezTo>
                <a:cubicBezTo>
                  <a:pt x="124" y="129"/>
                  <a:pt x="129" y="129"/>
                  <a:pt x="133" y="132"/>
                </a:cubicBezTo>
                <a:cubicBezTo>
                  <a:pt x="161" y="160"/>
                  <a:pt x="161" y="160"/>
                  <a:pt x="161" y="160"/>
                </a:cubicBezTo>
                <a:cubicBezTo>
                  <a:pt x="202" y="160"/>
                  <a:pt x="202" y="160"/>
                  <a:pt x="202" y="160"/>
                </a:cubicBezTo>
                <a:cubicBezTo>
                  <a:pt x="205" y="160"/>
                  <a:pt x="207" y="161"/>
                  <a:pt x="209" y="163"/>
                </a:cubicBezTo>
                <a:cubicBezTo>
                  <a:pt x="271" y="226"/>
                  <a:pt x="271" y="226"/>
                  <a:pt x="271" y="226"/>
                </a:cubicBezTo>
                <a:cubicBezTo>
                  <a:pt x="271" y="146"/>
                  <a:pt x="271" y="146"/>
                  <a:pt x="271" y="146"/>
                </a:cubicBezTo>
                <a:cubicBezTo>
                  <a:pt x="177" y="50"/>
                  <a:pt x="177" y="50"/>
                  <a:pt x="177" y="50"/>
                </a:cubicBezTo>
                <a:cubicBezTo>
                  <a:pt x="174" y="47"/>
                  <a:pt x="174" y="42"/>
                  <a:pt x="178" y="38"/>
                </a:cubicBezTo>
                <a:cubicBezTo>
                  <a:pt x="181" y="35"/>
                  <a:pt x="186" y="35"/>
                  <a:pt x="190" y="38"/>
                </a:cubicBezTo>
                <a:cubicBezTo>
                  <a:pt x="271" y="121"/>
                  <a:pt x="271" y="121"/>
                  <a:pt x="271" y="121"/>
                </a:cubicBezTo>
                <a:cubicBezTo>
                  <a:pt x="271" y="64"/>
                  <a:pt x="271" y="64"/>
                  <a:pt x="271" y="64"/>
                </a:cubicBezTo>
                <a:cubicBezTo>
                  <a:pt x="266" y="62"/>
                  <a:pt x="261" y="59"/>
                  <a:pt x="257" y="55"/>
                </a:cubicBezTo>
                <a:cubicBezTo>
                  <a:pt x="257" y="55"/>
                  <a:pt x="257" y="55"/>
                  <a:pt x="257" y="55"/>
                </a:cubicBezTo>
                <a:cubicBezTo>
                  <a:pt x="257" y="55"/>
                  <a:pt x="257" y="55"/>
                  <a:pt x="257" y="55"/>
                </a:cubicBezTo>
                <a:cubicBezTo>
                  <a:pt x="257" y="55"/>
                  <a:pt x="257" y="55"/>
                  <a:pt x="257" y="55"/>
                </a:cubicBezTo>
                <a:cubicBezTo>
                  <a:pt x="251" y="50"/>
                  <a:pt x="247" y="41"/>
                  <a:pt x="247" y="32"/>
                </a:cubicBezTo>
                <a:cubicBezTo>
                  <a:pt x="247" y="23"/>
                  <a:pt x="251" y="15"/>
                  <a:pt x="257" y="9"/>
                </a:cubicBezTo>
                <a:cubicBezTo>
                  <a:pt x="263" y="3"/>
                  <a:pt x="271" y="0"/>
                  <a:pt x="280" y="0"/>
                </a:cubicBezTo>
                <a:cubicBezTo>
                  <a:pt x="289" y="0"/>
                  <a:pt x="297" y="3"/>
                  <a:pt x="303" y="9"/>
                </a:cubicBezTo>
                <a:cubicBezTo>
                  <a:pt x="303" y="9"/>
                  <a:pt x="303" y="9"/>
                  <a:pt x="303" y="9"/>
                </a:cubicBezTo>
                <a:cubicBezTo>
                  <a:pt x="309" y="15"/>
                  <a:pt x="313" y="23"/>
                  <a:pt x="313" y="32"/>
                </a:cubicBezTo>
                <a:cubicBezTo>
                  <a:pt x="313" y="41"/>
                  <a:pt x="309" y="50"/>
                  <a:pt x="303" y="55"/>
                </a:cubicBezTo>
                <a:cubicBezTo>
                  <a:pt x="299" y="59"/>
                  <a:pt x="294" y="62"/>
                  <a:pt x="289" y="64"/>
                </a:cubicBezTo>
                <a:cubicBezTo>
                  <a:pt x="289" y="166"/>
                  <a:pt x="289" y="166"/>
                  <a:pt x="289" y="166"/>
                </a:cubicBezTo>
                <a:cubicBezTo>
                  <a:pt x="339" y="115"/>
                  <a:pt x="339" y="115"/>
                  <a:pt x="339" y="115"/>
                </a:cubicBezTo>
                <a:cubicBezTo>
                  <a:pt x="341" y="113"/>
                  <a:pt x="343" y="112"/>
                  <a:pt x="346" y="112"/>
                </a:cubicBezTo>
                <a:cubicBezTo>
                  <a:pt x="423" y="112"/>
                  <a:pt x="423" y="112"/>
                  <a:pt x="423" y="112"/>
                </a:cubicBezTo>
                <a:cubicBezTo>
                  <a:pt x="439" y="96"/>
                  <a:pt x="439" y="96"/>
                  <a:pt x="439" y="96"/>
                </a:cubicBezTo>
                <a:cubicBezTo>
                  <a:pt x="436" y="92"/>
                  <a:pt x="435" y="86"/>
                  <a:pt x="435" y="80"/>
                </a:cubicBezTo>
                <a:cubicBezTo>
                  <a:pt x="435" y="71"/>
                  <a:pt x="439" y="63"/>
                  <a:pt x="444" y="57"/>
                </a:cubicBezTo>
                <a:cubicBezTo>
                  <a:pt x="450" y="51"/>
                  <a:pt x="459" y="48"/>
                  <a:pt x="468" y="48"/>
                </a:cubicBezTo>
                <a:cubicBezTo>
                  <a:pt x="477" y="48"/>
                  <a:pt x="485" y="51"/>
                  <a:pt x="491" y="57"/>
                </a:cubicBezTo>
                <a:cubicBezTo>
                  <a:pt x="491" y="57"/>
                  <a:pt x="491" y="57"/>
                  <a:pt x="491" y="57"/>
                </a:cubicBezTo>
                <a:cubicBezTo>
                  <a:pt x="497" y="63"/>
                  <a:pt x="500" y="71"/>
                  <a:pt x="500" y="80"/>
                </a:cubicBezTo>
                <a:cubicBezTo>
                  <a:pt x="500" y="89"/>
                  <a:pt x="497" y="97"/>
                  <a:pt x="491" y="103"/>
                </a:cubicBezTo>
                <a:cubicBezTo>
                  <a:pt x="485" y="109"/>
                  <a:pt x="477" y="113"/>
                  <a:pt x="468" y="113"/>
                </a:cubicBezTo>
                <a:cubicBezTo>
                  <a:pt x="462" y="113"/>
                  <a:pt x="456" y="111"/>
                  <a:pt x="451" y="109"/>
                </a:cubicBezTo>
                <a:cubicBezTo>
                  <a:pt x="433" y="127"/>
                  <a:pt x="433" y="127"/>
                  <a:pt x="433" y="127"/>
                </a:cubicBezTo>
                <a:cubicBezTo>
                  <a:pt x="431" y="129"/>
                  <a:pt x="429" y="130"/>
                  <a:pt x="427" y="130"/>
                </a:cubicBezTo>
                <a:cubicBezTo>
                  <a:pt x="407" y="130"/>
                  <a:pt x="407" y="130"/>
                  <a:pt x="407" y="130"/>
                </a:cubicBezTo>
                <a:cubicBezTo>
                  <a:pt x="435" y="158"/>
                  <a:pt x="435" y="158"/>
                  <a:pt x="435" y="158"/>
                </a:cubicBezTo>
                <a:cubicBezTo>
                  <a:pt x="439" y="161"/>
                  <a:pt x="439" y="166"/>
                  <a:pt x="435" y="170"/>
                </a:cubicBezTo>
                <a:cubicBezTo>
                  <a:pt x="432" y="173"/>
                  <a:pt x="427" y="173"/>
                  <a:pt x="423" y="170"/>
                </a:cubicBezTo>
                <a:cubicBezTo>
                  <a:pt x="383" y="130"/>
                  <a:pt x="383" y="130"/>
                  <a:pt x="383" y="130"/>
                </a:cubicBezTo>
                <a:cubicBezTo>
                  <a:pt x="349" y="130"/>
                  <a:pt x="349" y="130"/>
                  <a:pt x="349" y="130"/>
                </a:cubicBezTo>
                <a:cubicBezTo>
                  <a:pt x="289" y="190"/>
                  <a:pt x="289" y="190"/>
                  <a:pt x="289" y="190"/>
                </a:cubicBezTo>
                <a:cubicBezTo>
                  <a:pt x="289" y="271"/>
                  <a:pt x="289" y="271"/>
                  <a:pt x="289" y="271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9" y="231"/>
                  <a:pt x="331" y="230"/>
                  <a:pt x="333" y="230"/>
                </a:cubicBezTo>
                <a:cubicBezTo>
                  <a:pt x="503" y="230"/>
                  <a:pt x="503" y="230"/>
                  <a:pt x="503" y="230"/>
                </a:cubicBezTo>
                <a:cubicBezTo>
                  <a:pt x="548" y="185"/>
                  <a:pt x="548" y="185"/>
                  <a:pt x="548" y="185"/>
                </a:cubicBezTo>
                <a:cubicBezTo>
                  <a:pt x="546" y="180"/>
                  <a:pt x="544" y="175"/>
                  <a:pt x="544" y="169"/>
                </a:cubicBezTo>
                <a:cubicBezTo>
                  <a:pt x="544" y="160"/>
                  <a:pt x="548" y="152"/>
                  <a:pt x="554" y="146"/>
                </a:cubicBezTo>
                <a:cubicBezTo>
                  <a:pt x="559" y="140"/>
                  <a:pt x="568" y="136"/>
                  <a:pt x="577" y="136"/>
                </a:cubicBezTo>
                <a:cubicBezTo>
                  <a:pt x="586" y="136"/>
                  <a:pt x="594" y="140"/>
                  <a:pt x="600" y="146"/>
                </a:cubicBezTo>
                <a:cubicBezTo>
                  <a:pt x="600" y="146"/>
                  <a:pt x="600" y="146"/>
                  <a:pt x="600" y="146"/>
                </a:cubicBezTo>
                <a:cubicBezTo>
                  <a:pt x="606" y="152"/>
                  <a:pt x="609" y="160"/>
                  <a:pt x="609" y="169"/>
                </a:cubicBezTo>
                <a:cubicBezTo>
                  <a:pt x="609" y="178"/>
                  <a:pt x="606" y="186"/>
                  <a:pt x="600" y="192"/>
                </a:cubicBezTo>
                <a:cubicBezTo>
                  <a:pt x="594" y="198"/>
                  <a:pt x="586" y="201"/>
                  <a:pt x="577" y="201"/>
                </a:cubicBezTo>
                <a:cubicBezTo>
                  <a:pt x="571" y="201"/>
                  <a:pt x="565" y="200"/>
                  <a:pt x="561" y="197"/>
                </a:cubicBezTo>
                <a:cubicBezTo>
                  <a:pt x="528" y="230"/>
                  <a:pt x="528" y="230"/>
                  <a:pt x="528" y="230"/>
                </a:cubicBezTo>
                <a:cubicBezTo>
                  <a:pt x="625" y="230"/>
                  <a:pt x="625" y="230"/>
                  <a:pt x="625" y="230"/>
                </a:cubicBezTo>
                <a:cubicBezTo>
                  <a:pt x="629" y="230"/>
                  <a:pt x="633" y="234"/>
                  <a:pt x="633" y="239"/>
                </a:cubicBezTo>
                <a:cubicBezTo>
                  <a:pt x="633" y="243"/>
                  <a:pt x="629" y="247"/>
                  <a:pt x="625" y="247"/>
                </a:cubicBezTo>
                <a:cubicBezTo>
                  <a:pt x="507" y="247"/>
                  <a:pt x="507" y="247"/>
                  <a:pt x="507" y="247"/>
                </a:cubicBezTo>
                <a:cubicBezTo>
                  <a:pt x="436" y="247"/>
                  <a:pt x="436" y="247"/>
                  <a:pt x="436" y="247"/>
                </a:cubicBezTo>
                <a:cubicBezTo>
                  <a:pt x="460" y="271"/>
                  <a:pt x="460" y="271"/>
                  <a:pt x="460" y="271"/>
                </a:cubicBezTo>
                <a:cubicBezTo>
                  <a:pt x="463" y="274"/>
                  <a:pt x="463" y="280"/>
                  <a:pt x="459" y="283"/>
                </a:cubicBezTo>
                <a:cubicBezTo>
                  <a:pt x="456" y="287"/>
                  <a:pt x="451" y="287"/>
                  <a:pt x="447" y="283"/>
                </a:cubicBezTo>
                <a:cubicBezTo>
                  <a:pt x="412" y="247"/>
                  <a:pt x="412" y="247"/>
                  <a:pt x="412" y="247"/>
                </a:cubicBezTo>
                <a:cubicBezTo>
                  <a:pt x="337" y="247"/>
                  <a:pt x="337" y="247"/>
                  <a:pt x="337" y="247"/>
                </a:cubicBezTo>
                <a:cubicBezTo>
                  <a:pt x="289" y="295"/>
                  <a:pt x="289" y="295"/>
                  <a:pt x="289" y="295"/>
                </a:cubicBezTo>
                <a:cubicBezTo>
                  <a:pt x="289" y="740"/>
                  <a:pt x="289" y="740"/>
                  <a:pt x="289" y="740"/>
                </a:cubicBezTo>
                <a:cubicBezTo>
                  <a:pt x="294" y="741"/>
                  <a:pt x="299" y="744"/>
                  <a:pt x="303" y="748"/>
                </a:cubicBezTo>
                <a:cubicBezTo>
                  <a:pt x="309" y="754"/>
                  <a:pt x="313" y="762"/>
                  <a:pt x="313" y="771"/>
                </a:cubicBezTo>
                <a:cubicBezTo>
                  <a:pt x="313" y="780"/>
                  <a:pt x="309" y="788"/>
                  <a:pt x="303" y="794"/>
                </a:cubicBezTo>
                <a:cubicBezTo>
                  <a:pt x="303" y="794"/>
                  <a:pt x="303" y="794"/>
                  <a:pt x="303" y="794"/>
                </a:cubicBezTo>
                <a:cubicBezTo>
                  <a:pt x="297" y="800"/>
                  <a:pt x="289" y="804"/>
                  <a:pt x="280" y="804"/>
                </a:cubicBezTo>
                <a:cubicBezTo>
                  <a:pt x="271" y="804"/>
                  <a:pt x="263" y="800"/>
                  <a:pt x="257" y="794"/>
                </a:cubicBezTo>
                <a:cubicBezTo>
                  <a:pt x="251" y="788"/>
                  <a:pt x="247" y="780"/>
                  <a:pt x="247" y="771"/>
                </a:cubicBezTo>
                <a:cubicBezTo>
                  <a:pt x="247" y="762"/>
                  <a:pt x="251" y="754"/>
                  <a:pt x="257" y="748"/>
                </a:cubicBezTo>
                <a:cubicBezTo>
                  <a:pt x="257" y="748"/>
                  <a:pt x="257" y="748"/>
                  <a:pt x="257" y="748"/>
                </a:cubicBezTo>
                <a:cubicBezTo>
                  <a:pt x="257" y="748"/>
                  <a:pt x="257" y="748"/>
                  <a:pt x="257" y="748"/>
                </a:cubicBezTo>
                <a:cubicBezTo>
                  <a:pt x="257" y="748"/>
                  <a:pt x="257" y="748"/>
                  <a:pt x="257" y="748"/>
                </a:cubicBezTo>
                <a:cubicBezTo>
                  <a:pt x="261" y="744"/>
                  <a:pt x="266" y="741"/>
                  <a:pt x="271" y="740"/>
                </a:cubicBezTo>
                <a:close/>
                <a:moveTo>
                  <a:pt x="566" y="179"/>
                </a:moveTo>
                <a:cubicBezTo>
                  <a:pt x="566" y="179"/>
                  <a:pt x="566" y="179"/>
                  <a:pt x="566" y="179"/>
                </a:cubicBezTo>
                <a:cubicBezTo>
                  <a:pt x="566" y="180"/>
                  <a:pt x="566" y="180"/>
                  <a:pt x="566" y="180"/>
                </a:cubicBezTo>
                <a:cubicBezTo>
                  <a:pt x="569" y="182"/>
                  <a:pt x="573" y="184"/>
                  <a:pt x="577" y="184"/>
                </a:cubicBezTo>
                <a:cubicBezTo>
                  <a:pt x="581" y="184"/>
                  <a:pt x="585" y="182"/>
                  <a:pt x="587" y="179"/>
                </a:cubicBezTo>
                <a:cubicBezTo>
                  <a:pt x="590" y="177"/>
                  <a:pt x="592" y="173"/>
                  <a:pt x="592" y="169"/>
                </a:cubicBezTo>
                <a:cubicBezTo>
                  <a:pt x="592" y="164"/>
                  <a:pt x="590" y="161"/>
                  <a:pt x="587" y="158"/>
                </a:cubicBezTo>
                <a:cubicBezTo>
                  <a:pt x="585" y="155"/>
                  <a:pt x="581" y="153"/>
                  <a:pt x="577" y="153"/>
                </a:cubicBezTo>
                <a:cubicBezTo>
                  <a:pt x="572" y="153"/>
                  <a:pt x="569" y="155"/>
                  <a:pt x="566" y="158"/>
                </a:cubicBezTo>
                <a:cubicBezTo>
                  <a:pt x="563" y="161"/>
                  <a:pt x="561" y="164"/>
                  <a:pt x="561" y="169"/>
                </a:cubicBezTo>
                <a:cubicBezTo>
                  <a:pt x="561" y="173"/>
                  <a:pt x="563" y="176"/>
                  <a:pt x="566" y="179"/>
                </a:cubicBezTo>
                <a:close/>
                <a:moveTo>
                  <a:pt x="43" y="110"/>
                </a:moveTo>
                <a:cubicBezTo>
                  <a:pt x="41" y="107"/>
                  <a:pt x="37" y="106"/>
                  <a:pt x="33" y="106"/>
                </a:cubicBezTo>
                <a:cubicBezTo>
                  <a:pt x="28" y="106"/>
                  <a:pt x="25" y="107"/>
                  <a:pt x="22" y="110"/>
                </a:cubicBezTo>
                <a:cubicBezTo>
                  <a:pt x="19" y="113"/>
                  <a:pt x="17" y="117"/>
                  <a:pt x="17" y="121"/>
                </a:cubicBezTo>
                <a:cubicBezTo>
                  <a:pt x="17" y="125"/>
                  <a:pt x="19" y="129"/>
                  <a:pt x="22" y="132"/>
                </a:cubicBezTo>
                <a:cubicBezTo>
                  <a:pt x="22" y="132"/>
                  <a:pt x="22" y="132"/>
                  <a:pt x="22" y="132"/>
                </a:cubicBezTo>
                <a:cubicBezTo>
                  <a:pt x="25" y="134"/>
                  <a:pt x="28" y="136"/>
                  <a:pt x="33" y="136"/>
                </a:cubicBezTo>
                <a:cubicBezTo>
                  <a:pt x="37" y="136"/>
                  <a:pt x="41" y="134"/>
                  <a:pt x="43" y="132"/>
                </a:cubicBezTo>
                <a:cubicBezTo>
                  <a:pt x="46" y="129"/>
                  <a:pt x="48" y="125"/>
                  <a:pt x="48" y="121"/>
                </a:cubicBezTo>
                <a:cubicBezTo>
                  <a:pt x="48" y="117"/>
                  <a:pt x="46" y="113"/>
                  <a:pt x="43" y="110"/>
                </a:cubicBezTo>
                <a:close/>
                <a:moveTo>
                  <a:pt x="291" y="22"/>
                </a:moveTo>
                <a:cubicBezTo>
                  <a:pt x="288" y="19"/>
                  <a:pt x="284" y="17"/>
                  <a:pt x="280" y="17"/>
                </a:cubicBezTo>
                <a:cubicBezTo>
                  <a:pt x="276" y="17"/>
                  <a:pt x="272" y="19"/>
                  <a:pt x="269" y="22"/>
                </a:cubicBezTo>
                <a:cubicBezTo>
                  <a:pt x="267" y="24"/>
                  <a:pt x="265" y="28"/>
                  <a:pt x="265" y="32"/>
                </a:cubicBezTo>
                <a:cubicBezTo>
                  <a:pt x="265" y="37"/>
                  <a:pt x="267" y="40"/>
                  <a:pt x="269" y="43"/>
                </a:cubicBezTo>
                <a:cubicBezTo>
                  <a:pt x="269" y="43"/>
                  <a:pt x="269" y="43"/>
                  <a:pt x="269" y="43"/>
                </a:cubicBezTo>
                <a:cubicBezTo>
                  <a:pt x="272" y="46"/>
                  <a:pt x="276" y="48"/>
                  <a:pt x="280" y="48"/>
                </a:cubicBezTo>
                <a:cubicBezTo>
                  <a:pt x="284" y="48"/>
                  <a:pt x="288" y="46"/>
                  <a:pt x="291" y="43"/>
                </a:cubicBezTo>
                <a:cubicBezTo>
                  <a:pt x="294" y="40"/>
                  <a:pt x="295" y="37"/>
                  <a:pt x="295" y="32"/>
                </a:cubicBezTo>
                <a:cubicBezTo>
                  <a:pt x="295" y="28"/>
                  <a:pt x="294" y="24"/>
                  <a:pt x="291" y="22"/>
                </a:cubicBezTo>
                <a:close/>
                <a:moveTo>
                  <a:pt x="478" y="69"/>
                </a:moveTo>
                <a:cubicBezTo>
                  <a:pt x="476" y="67"/>
                  <a:pt x="472" y="65"/>
                  <a:pt x="468" y="65"/>
                </a:cubicBezTo>
                <a:cubicBezTo>
                  <a:pt x="463" y="65"/>
                  <a:pt x="460" y="67"/>
                  <a:pt x="457" y="69"/>
                </a:cubicBezTo>
                <a:cubicBezTo>
                  <a:pt x="454" y="72"/>
                  <a:pt x="452" y="76"/>
                  <a:pt x="452" y="80"/>
                </a:cubicBezTo>
                <a:cubicBezTo>
                  <a:pt x="452" y="84"/>
                  <a:pt x="454" y="88"/>
                  <a:pt x="456" y="91"/>
                </a:cubicBezTo>
                <a:cubicBezTo>
                  <a:pt x="457" y="91"/>
                  <a:pt x="457" y="91"/>
                  <a:pt x="457" y="91"/>
                </a:cubicBezTo>
                <a:cubicBezTo>
                  <a:pt x="457" y="91"/>
                  <a:pt x="457" y="91"/>
                  <a:pt x="457" y="91"/>
                </a:cubicBezTo>
                <a:cubicBezTo>
                  <a:pt x="460" y="94"/>
                  <a:pt x="463" y="95"/>
                  <a:pt x="468" y="95"/>
                </a:cubicBezTo>
                <a:cubicBezTo>
                  <a:pt x="472" y="95"/>
                  <a:pt x="476" y="94"/>
                  <a:pt x="478" y="91"/>
                </a:cubicBezTo>
                <a:cubicBezTo>
                  <a:pt x="481" y="88"/>
                  <a:pt x="483" y="84"/>
                  <a:pt x="483" y="80"/>
                </a:cubicBezTo>
                <a:cubicBezTo>
                  <a:pt x="483" y="76"/>
                  <a:pt x="481" y="72"/>
                  <a:pt x="478" y="69"/>
                </a:cubicBezTo>
                <a:close/>
                <a:moveTo>
                  <a:pt x="186" y="230"/>
                </a:moveTo>
                <a:cubicBezTo>
                  <a:pt x="183" y="227"/>
                  <a:pt x="179" y="225"/>
                  <a:pt x="175" y="225"/>
                </a:cubicBezTo>
                <a:cubicBezTo>
                  <a:pt x="171" y="225"/>
                  <a:pt x="167" y="227"/>
                  <a:pt x="165" y="230"/>
                </a:cubicBezTo>
                <a:cubicBezTo>
                  <a:pt x="162" y="233"/>
                  <a:pt x="160" y="237"/>
                  <a:pt x="160" y="241"/>
                </a:cubicBezTo>
                <a:cubicBezTo>
                  <a:pt x="160" y="245"/>
                  <a:pt x="162" y="249"/>
                  <a:pt x="164" y="251"/>
                </a:cubicBezTo>
                <a:cubicBezTo>
                  <a:pt x="165" y="252"/>
                  <a:pt x="165" y="252"/>
                  <a:pt x="165" y="252"/>
                </a:cubicBezTo>
                <a:cubicBezTo>
                  <a:pt x="167" y="254"/>
                  <a:pt x="171" y="256"/>
                  <a:pt x="175" y="256"/>
                </a:cubicBezTo>
                <a:cubicBezTo>
                  <a:pt x="179" y="256"/>
                  <a:pt x="183" y="254"/>
                  <a:pt x="186" y="251"/>
                </a:cubicBezTo>
                <a:cubicBezTo>
                  <a:pt x="189" y="249"/>
                  <a:pt x="191" y="245"/>
                  <a:pt x="191" y="241"/>
                </a:cubicBezTo>
                <a:cubicBezTo>
                  <a:pt x="191" y="237"/>
                  <a:pt x="189" y="233"/>
                  <a:pt x="186" y="230"/>
                </a:cubicBezTo>
                <a:close/>
                <a:moveTo>
                  <a:pt x="291" y="760"/>
                </a:moveTo>
                <a:cubicBezTo>
                  <a:pt x="288" y="758"/>
                  <a:pt x="284" y="756"/>
                  <a:pt x="280" y="756"/>
                </a:cubicBezTo>
                <a:cubicBezTo>
                  <a:pt x="276" y="756"/>
                  <a:pt x="272" y="758"/>
                  <a:pt x="269" y="760"/>
                </a:cubicBezTo>
                <a:cubicBezTo>
                  <a:pt x="269" y="760"/>
                  <a:pt x="269" y="760"/>
                  <a:pt x="269" y="760"/>
                </a:cubicBezTo>
                <a:cubicBezTo>
                  <a:pt x="267" y="763"/>
                  <a:pt x="265" y="767"/>
                  <a:pt x="265" y="771"/>
                </a:cubicBezTo>
                <a:cubicBezTo>
                  <a:pt x="265" y="775"/>
                  <a:pt x="267" y="779"/>
                  <a:pt x="269" y="782"/>
                </a:cubicBezTo>
                <a:cubicBezTo>
                  <a:pt x="272" y="785"/>
                  <a:pt x="276" y="786"/>
                  <a:pt x="280" y="786"/>
                </a:cubicBezTo>
                <a:cubicBezTo>
                  <a:pt x="284" y="786"/>
                  <a:pt x="288" y="785"/>
                  <a:pt x="291" y="782"/>
                </a:cubicBezTo>
                <a:cubicBezTo>
                  <a:pt x="294" y="779"/>
                  <a:pt x="295" y="775"/>
                  <a:pt x="295" y="771"/>
                </a:cubicBezTo>
                <a:cubicBezTo>
                  <a:pt x="295" y="767"/>
                  <a:pt x="294" y="763"/>
                  <a:pt x="291" y="760"/>
                </a:cubicBezTo>
                <a:close/>
              </a:path>
            </a:pathLst>
          </a:custGeom>
          <a:solidFill>
            <a:srgbClr val="00AB4E">
              <a:alpha val="10196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sl-SI">
              <a:solidFill>
                <a:prstClr val="black"/>
              </a:solidFill>
            </a:endParaRPr>
          </a:p>
        </p:txBody>
      </p:sp>
      <p:sp>
        <p:nvSpPr>
          <p:cNvPr id="16" name="Freeform 273"/>
          <p:cNvSpPr>
            <a:spLocks noEditPoints="1"/>
          </p:cNvSpPr>
          <p:nvPr userDrawn="1"/>
        </p:nvSpPr>
        <p:spPr bwMode="auto">
          <a:xfrm>
            <a:off x="281664" y="1692969"/>
            <a:ext cx="2791151" cy="4360342"/>
          </a:xfrm>
          <a:custGeom>
            <a:avLst/>
            <a:gdLst>
              <a:gd name="T0" fmla="*/ 183 w 326"/>
              <a:gd name="T1" fmla="*/ 9 h 508"/>
              <a:gd name="T2" fmla="*/ 47 w 326"/>
              <a:gd name="T3" fmla="*/ 24 h 508"/>
              <a:gd name="T4" fmla="*/ 3 w 326"/>
              <a:gd name="T5" fmla="*/ 65 h 508"/>
              <a:gd name="T6" fmla="*/ 0 w 326"/>
              <a:gd name="T7" fmla="*/ 71 h 508"/>
              <a:gd name="T8" fmla="*/ 0 w 326"/>
              <a:gd name="T9" fmla="*/ 123 h 508"/>
              <a:gd name="T10" fmla="*/ 9 w 326"/>
              <a:gd name="T11" fmla="*/ 424 h 508"/>
              <a:gd name="T12" fmla="*/ 101 w 326"/>
              <a:gd name="T13" fmla="*/ 459 h 508"/>
              <a:gd name="T14" fmla="*/ 106 w 326"/>
              <a:gd name="T15" fmla="*/ 498 h 508"/>
              <a:gd name="T16" fmla="*/ 152 w 326"/>
              <a:gd name="T17" fmla="*/ 498 h 508"/>
              <a:gd name="T18" fmla="*/ 162 w 326"/>
              <a:gd name="T19" fmla="*/ 475 h 508"/>
              <a:gd name="T20" fmla="*/ 129 w 326"/>
              <a:gd name="T21" fmla="*/ 442 h 508"/>
              <a:gd name="T22" fmla="*/ 76 w 326"/>
              <a:gd name="T23" fmla="*/ 410 h 508"/>
              <a:gd name="T24" fmla="*/ 17 w 326"/>
              <a:gd name="T25" fmla="*/ 407 h 508"/>
              <a:gd name="T26" fmla="*/ 96 w 326"/>
              <a:gd name="T27" fmla="*/ 131 h 508"/>
              <a:gd name="T28" fmla="*/ 138 w 326"/>
              <a:gd name="T29" fmla="*/ 194 h 508"/>
              <a:gd name="T30" fmla="*/ 170 w 326"/>
              <a:gd name="T31" fmla="*/ 227 h 508"/>
              <a:gd name="T32" fmla="*/ 193 w 326"/>
              <a:gd name="T33" fmla="*/ 217 h 508"/>
              <a:gd name="T34" fmla="*/ 193 w 326"/>
              <a:gd name="T35" fmla="*/ 171 h 508"/>
              <a:gd name="T36" fmla="*/ 154 w 326"/>
              <a:gd name="T37" fmla="*/ 165 h 508"/>
              <a:gd name="T38" fmla="*/ 262 w 326"/>
              <a:gd name="T39" fmla="*/ 131 h 508"/>
              <a:gd name="T40" fmla="*/ 294 w 326"/>
              <a:gd name="T41" fmla="*/ 155 h 508"/>
              <a:gd name="T42" fmla="*/ 317 w 326"/>
              <a:gd name="T43" fmla="*/ 146 h 508"/>
              <a:gd name="T44" fmla="*/ 317 w 326"/>
              <a:gd name="T45" fmla="*/ 100 h 508"/>
              <a:gd name="T46" fmla="*/ 271 w 326"/>
              <a:gd name="T47" fmla="*/ 100 h 508"/>
              <a:gd name="T48" fmla="*/ 271 w 326"/>
              <a:gd name="T49" fmla="*/ 100 h 508"/>
              <a:gd name="T50" fmla="*/ 262 w 326"/>
              <a:gd name="T51" fmla="*/ 114 h 508"/>
              <a:gd name="T52" fmla="*/ 17 w 326"/>
              <a:gd name="T53" fmla="*/ 74 h 508"/>
              <a:gd name="T54" fmla="*/ 175 w 326"/>
              <a:gd name="T55" fmla="*/ 41 h 508"/>
              <a:gd name="T56" fmla="*/ 183 w 326"/>
              <a:gd name="T57" fmla="*/ 55 h 508"/>
              <a:gd name="T58" fmla="*/ 183 w 326"/>
              <a:gd name="T59" fmla="*/ 55 h 508"/>
              <a:gd name="T60" fmla="*/ 229 w 326"/>
              <a:gd name="T61" fmla="*/ 55 h 508"/>
              <a:gd name="T62" fmla="*/ 229 w 326"/>
              <a:gd name="T63" fmla="*/ 9 h 508"/>
              <a:gd name="T64" fmla="*/ 206 w 326"/>
              <a:gd name="T65" fmla="*/ 0 h 508"/>
              <a:gd name="T66" fmla="*/ 206 w 326"/>
              <a:gd name="T67" fmla="*/ 17 h 508"/>
              <a:gd name="T68" fmla="*/ 191 w 326"/>
              <a:gd name="T69" fmla="*/ 32 h 508"/>
              <a:gd name="T70" fmla="*/ 195 w 326"/>
              <a:gd name="T71" fmla="*/ 43 h 508"/>
              <a:gd name="T72" fmla="*/ 217 w 326"/>
              <a:gd name="T73" fmla="*/ 43 h 508"/>
              <a:gd name="T74" fmla="*/ 217 w 326"/>
              <a:gd name="T75" fmla="*/ 21 h 508"/>
              <a:gd name="T76" fmla="*/ 294 w 326"/>
              <a:gd name="T77" fmla="*/ 108 h 508"/>
              <a:gd name="T78" fmla="*/ 283 w 326"/>
              <a:gd name="T79" fmla="*/ 112 h 508"/>
              <a:gd name="T80" fmla="*/ 283 w 326"/>
              <a:gd name="T81" fmla="*/ 134 h 508"/>
              <a:gd name="T82" fmla="*/ 305 w 326"/>
              <a:gd name="T83" fmla="*/ 134 h 508"/>
              <a:gd name="T84" fmla="*/ 305 w 326"/>
              <a:gd name="T85" fmla="*/ 112 h 508"/>
              <a:gd name="T86" fmla="*/ 160 w 326"/>
              <a:gd name="T87" fmla="*/ 183 h 508"/>
              <a:gd name="T88" fmla="*/ 155 w 326"/>
              <a:gd name="T89" fmla="*/ 194 h 508"/>
              <a:gd name="T90" fmla="*/ 170 w 326"/>
              <a:gd name="T91" fmla="*/ 209 h 508"/>
              <a:gd name="T92" fmla="*/ 186 w 326"/>
              <a:gd name="T93" fmla="*/ 194 h 508"/>
              <a:gd name="T94" fmla="*/ 170 w 326"/>
              <a:gd name="T95" fmla="*/ 179 h 508"/>
              <a:gd name="T96" fmla="*/ 119 w 326"/>
              <a:gd name="T97" fmla="*/ 464 h 508"/>
              <a:gd name="T98" fmla="*/ 118 w 326"/>
              <a:gd name="T99" fmla="*/ 465 h 508"/>
              <a:gd name="T100" fmla="*/ 118 w 326"/>
              <a:gd name="T101" fmla="*/ 486 h 508"/>
              <a:gd name="T102" fmla="*/ 140 w 326"/>
              <a:gd name="T103" fmla="*/ 486 h 508"/>
              <a:gd name="T104" fmla="*/ 140 w 326"/>
              <a:gd name="T105" fmla="*/ 464 h 5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26" h="508">
                <a:moveTo>
                  <a:pt x="206" y="0"/>
                </a:moveTo>
                <a:cubicBezTo>
                  <a:pt x="197" y="0"/>
                  <a:pt x="189" y="3"/>
                  <a:pt x="183" y="9"/>
                </a:cubicBezTo>
                <a:cubicBezTo>
                  <a:pt x="179" y="13"/>
                  <a:pt x="176" y="18"/>
                  <a:pt x="175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45" y="24"/>
                  <a:pt x="43" y="24"/>
                  <a:pt x="41" y="26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6"/>
                  <a:pt x="0" y="68"/>
                  <a:pt x="0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416"/>
                  <a:pt x="0" y="416"/>
                  <a:pt x="0" y="416"/>
                </a:cubicBezTo>
                <a:cubicBezTo>
                  <a:pt x="0" y="420"/>
                  <a:pt x="4" y="424"/>
                  <a:pt x="9" y="424"/>
                </a:cubicBezTo>
                <a:cubicBezTo>
                  <a:pt x="66" y="424"/>
                  <a:pt x="66" y="424"/>
                  <a:pt x="66" y="424"/>
                </a:cubicBezTo>
                <a:cubicBezTo>
                  <a:pt x="101" y="459"/>
                  <a:pt x="101" y="459"/>
                  <a:pt x="101" y="459"/>
                </a:cubicBezTo>
                <a:cubicBezTo>
                  <a:pt x="98" y="464"/>
                  <a:pt x="96" y="469"/>
                  <a:pt x="96" y="475"/>
                </a:cubicBezTo>
                <a:cubicBezTo>
                  <a:pt x="96" y="484"/>
                  <a:pt x="100" y="492"/>
                  <a:pt x="106" y="498"/>
                </a:cubicBezTo>
                <a:cubicBezTo>
                  <a:pt x="112" y="504"/>
                  <a:pt x="120" y="508"/>
                  <a:pt x="129" y="508"/>
                </a:cubicBezTo>
                <a:cubicBezTo>
                  <a:pt x="138" y="508"/>
                  <a:pt x="146" y="504"/>
                  <a:pt x="152" y="498"/>
                </a:cubicBezTo>
                <a:cubicBezTo>
                  <a:pt x="152" y="498"/>
                  <a:pt x="152" y="498"/>
                  <a:pt x="152" y="498"/>
                </a:cubicBezTo>
                <a:cubicBezTo>
                  <a:pt x="158" y="492"/>
                  <a:pt x="162" y="484"/>
                  <a:pt x="162" y="475"/>
                </a:cubicBezTo>
                <a:cubicBezTo>
                  <a:pt x="162" y="466"/>
                  <a:pt x="158" y="458"/>
                  <a:pt x="152" y="452"/>
                </a:cubicBezTo>
                <a:cubicBezTo>
                  <a:pt x="146" y="446"/>
                  <a:pt x="138" y="442"/>
                  <a:pt x="129" y="442"/>
                </a:cubicBezTo>
                <a:cubicBezTo>
                  <a:pt x="123" y="442"/>
                  <a:pt x="118" y="444"/>
                  <a:pt x="113" y="447"/>
                </a:cubicBezTo>
                <a:cubicBezTo>
                  <a:pt x="76" y="410"/>
                  <a:pt x="76" y="410"/>
                  <a:pt x="76" y="410"/>
                </a:cubicBezTo>
                <a:cubicBezTo>
                  <a:pt x="74" y="408"/>
                  <a:pt x="72" y="407"/>
                  <a:pt x="69" y="407"/>
                </a:cubicBezTo>
                <a:cubicBezTo>
                  <a:pt x="17" y="407"/>
                  <a:pt x="17" y="407"/>
                  <a:pt x="17" y="407"/>
                </a:cubicBezTo>
                <a:cubicBezTo>
                  <a:pt x="17" y="131"/>
                  <a:pt x="17" y="131"/>
                  <a:pt x="17" y="131"/>
                </a:cubicBezTo>
                <a:cubicBezTo>
                  <a:pt x="96" y="131"/>
                  <a:pt x="96" y="131"/>
                  <a:pt x="96" y="131"/>
                </a:cubicBezTo>
                <a:cubicBezTo>
                  <a:pt x="142" y="178"/>
                  <a:pt x="142" y="178"/>
                  <a:pt x="142" y="178"/>
                </a:cubicBezTo>
                <a:cubicBezTo>
                  <a:pt x="139" y="183"/>
                  <a:pt x="138" y="188"/>
                  <a:pt x="138" y="194"/>
                </a:cubicBezTo>
                <a:cubicBezTo>
                  <a:pt x="138" y="203"/>
                  <a:pt x="141" y="211"/>
                  <a:pt x="147" y="217"/>
                </a:cubicBezTo>
                <a:cubicBezTo>
                  <a:pt x="153" y="223"/>
                  <a:pt x="161" y="227"/>
                  <a:pt x="170" y="227"/>
                </a:cubicBezTo>
                <a:cubicBezTo>
                  <a:pt x="179" y="227"/>
                  <a:pt x="187" y="223"/>
                  <a:pt x="193" y="217"/>
                </a:cubicBezTo>
                <a:cubicBezTo>
                  <a:pt x="193" y="217"/>
                  <a:pt x="193" y="217"/>
                  <a:pt x="193" y="217"/>
                </a:cubicBezTo>
                <a:cubicBezTo>
                  <a:pt x="199" y="211"/>
                  <a:pt x="203" y="203"/>
                  <a:pt x="203" y="194"/>
                </a:cubicBezTo>
                <a:cubicBezTo>
                  <a:pt x="203" y="185"/>
                  <a:pt x="199" y="177"/>
                  <a:pt x="193" y="171"/>
                </a:cubicBezTo>
                <a:cubicBezTo>
                  <a:pt x="188" y="165"/>
                  <a:pt x="179" y="161"/>
                  <a:pt x="170" y="161"/>
                </a:cubicBezTo>
                <a:cubicBezTo>
                  <a:pt x="165" y="161"/>
                  <a:pt x="159" y="163"/>
                  <a:pt x="154" y="165"/>
                </a:cubicBezTo>
                <a:cubicBezTo>
                  <a:pt x="120" y="131"/>
                  <a:pt x="120" y="131"/>
                  <a:pt x="120" y="131"/>
                </a:cubicBezTo>
                <a:cubicBezTo>
                  <a:pt x="262" y="131"/>
                  <a:pt x="262" y="131"/>
                  <a:pt x="262" y="131"/>
                </a:cubicBezTo>
                <a:cubicBezTo>
                  <a:pt x="264" y="137"/>
                  <a:pt x="267" y="142"/>
                  <a:pt x="271" y="146"/>
                </a:cubicBezTo>
                <a:cubicBezTo>
                  <a:pt x="277" y="152"/>
                  <a:pt x="285" y="155"/>
                  <a:pt x="294" y="155"/>
                </a:cubicBezTo>
                <a:cubicBezTo>
                  <a:pt x="303" y="155"/>
                  <a:pt x="311" y="152"/>
                  <a:pt x="317" y="146"/>
                </a:cubicBezTo>
                <a:cubicBezTo>
                  <a:pt x="317" y="146"/>
                  <a:pt x="317" y="146"/>
                  <a:pt x="317" y="146"/>
                </a:cubicBezTo>
                <a:cubicBezTo>
                  <a:pt x="323" y="140"/>
                  <a:pt x="326" y="132"/>
                  <a:pt x="326" y="123"/>
                </a:cubicBezTo>
                <a:cubicBezTo>
                  <a:pt x="326" y="114"/>
                  <a:pt x="323" y="106"/>
                  <a:pt x="317" y="100"/>
                </a:cubicBezTo>
                <a:cubicBezTo>
                  <a:pt x="311" y="94"/>
                  <a:pt x="303" y="90"/>
                  <a:pt x="294" y="90"/>
                </a:cubicBezTo>
                <a:cubicBezTo>
                  <a:pt x="285" y="90"/>
                  <a:pt x="277" y="94"/>
                  <a:pt x="271" y="100"/>
                </a:cubicBezTo>
                <a:cubicBezTo>
                  <a:pt x="271" y="100"/>
                  <a:pt x="271" y="100"/>
                  <a:pt x="271" y="100"/>
                </a:cubicBezTo>
                <a:cubicBezTo>
                  <a:pt x="271" y="100"/>
                  <a:pt x="271" y="100"/>
                  <a:pt x="271" y="100"/>
                </a:cubicBezTo>
                <a:cubicBezTo>
                  <a:pt x="271" y="100"/>
                  <a:pt x="271" y="100"/>
                  <a:pt x="271" y="100"/>
                </a:cubicBezTo>
                <a:cubicBezTo>
                  <a:pt x="267" y="104"/>
                  <a:pt x="264" y="109"/>
                  <a:pt x="262" y="114"/>
                </a:cubicBezTo>
                <a:cubicBezTo>
                  <a:pt x="17" y="114"/>
                  <a:pt x="17" y="114"/>
                  <a:pt x="17" y="114"/>
                </a:cubicBezTo>
                <a:cubicBezTo>
                  <a:pt x="17" y="74"/>
                  <a:pt x="17" y="74"/>
                  <a:pt x="17" y="74"/>
                </a:cubicBezTo>
                <a:cubicBezTo>
                  <a:pt x="51" y="41"/>
                  <a:pt x="51" y="41"/>
                  <a:pt x="51" y="41"/>
                </a:cubicBezTo>
                <a:cubicBezTo>
                  <a:pt x="175" y="41"/>
                  <a:pt x="175" y="41"/>
                  <a:pt x="175" y="41"/>
                </a:cubicBezTo>
                <a:cubicBezTo>
                  <a:pt x="176" y="46"/>
                  <a:pt x="179" y="51"/>
                  <a:pt x="183" y="55"/>
                </a:cubicBezTo>
                <a:cubicBezTo>
                  <a:pt x="183" y="55"/>
                  <a:pt x="183" y="55"/>
                  <a:pt x="183" y="55"/>
                </a:cubicBezTo>
                <a:cubicBezTo>
                  <a:pt x="183" y="55"/>
                  <a:pt x="183" y="55"/>
                  <a:pt x="183" y="55"/>
                </a:cubicBezTo>
                <a:cubicBezTo>
                  <a:pt x="183" y="55"/>
                  <a:pt x="183" y="55"/>
                  <a:pt x="183" y="55"/>
                </a:cubicBezTo>
                <a:cubicBezTo>
                  <a:pt x="189" y="61"/>
                  <a:pt x="197" y="65"/>
                  <a:pt x="206" y="65"/>
                </a:cubicBezTo>
                <a:cubicBezTo>
                  <a:pt x="215" y="65"/>
                  <a:pt x="223" y="61"/>
                  <a:pt x="229" y="55"/>
                </a:cubicBezTo>
                <a:cubicBezTo>
                  <a:pt x="235" y="49"/>
                  <a:pt x="239" y="41"/>
                  <a:pt x="239" y="32"/>
                </a:cubicBezTo>
                <a:cubicBezTo>
                  <a:pt x="239" y="23"/>
                  <a:pt x="235" y="15"/>
                  <a:pt x="229" y="9"/>
                </a:cubicBezTo>
                <a:cubicBezTo>
                  <a:pt x="229" y="9"/>
                  <a:pt x="229" y="9"/>
                  <a:pt x="229" y="9"/>
                </a:cubicBezTo>
                <a:cubicBezTo>
                  <a:pt x="223" y="3"/>
                  <a:pt x="215" y="0"/>
                  <a:pt x="206" y="0"/>
                </a:cubicBezTo>
                <a:close/>
                <a:moveTo>
                  <a:pt x="217" y="21"/>
                </a:moveTo>
                <a:cubicBezTo>
                  <a:pt x="214" y="19"/>
                  <a:pt x="210" y="17"/>
                  <a:pt x="206" y="17"/>
                </a:cubicBezTo>
                <a:cubicBezTo>
                  <a:pt x="202" y="17"/>
                  <a:pt x="198" y="19"/>
                  <a:pt x="195" y="21"/>
                </a:cubicBezTo>
                <a:cubicBezTo>
                  <a:pt x="193" y="24"/>
                  <a:pt x="191" y="28"/>
                  <a:pt x="191" y="32"/>
                </a:cubicBezTo>
                <a:cubicBezTo>
                  <a:pt x="191" y="36"/>
                  <a:pt x="193" y="40"/>
                  <a:pt x="195" y="43"/>
                </a:cubicBezTo>
                <a:cubicBezTo>
                  <a:pt x="195" y="43"/>
                  <a:pt x="195" y="43"/>
                  <a:pt x="195" y="43"/>
                </a:cubicBezTo>
                <a:cubicBezTo>
                  <a:pt x="198" y="46"/>
                  <a:pt x="202" y="47"/>
                  <a:pt x="206" y="47"/>
                </a:cubicBezTo>
                <a:cubicBezTo>
                  <a:pt x="210" y="47"/>
                  <a:pt x="214" y="46"/>
                  <a:pt x="217" y="43"/>
                </a:cubicBezTo>
                <a:cubicBezTo>
                  <a:pt x="220" y="40"/>
                  <a:pt x="221" y="36"/>
                  <a:pt x="221" y="32"/>
                </a:cubicBezTo>
                <a:cubicBezTo>
                  <a:pt x="221" y="28"/>
                  <a:pt x="220" y="24"/>
                  <a:pt x="217" y="21"/>
                </a:cubicBezTo>
                <a:close/>
                <a:moveTo>
                  <a:pt x="305" y="112"/>
                </a:moveTo>
                <a:cubicBezTo>
                  <a:pt x="302" y="109"/>
                  <a:pt x="298" y="108"/>
                  <a:pt x="294" y="108"/>
                </a:cubicBezTo>
                <a:cubicBezTo>
                  <a:pt x="290" y="108"/>
                  <a:pt x="286" y="109"/>
                  <a:pt x="283" y="112"/>
                </a:cubicBezTo>
                <a:cubicBezTo>
                  <a:pt x="283" y="112"/>
                  <a:pt x="283" y="112"/>
                  <a:pt x="283" y="112"/>
                </a:cubicBezTo>
                <a:cubicBezTo>
                  <a:pt x="280" y="115"/>
                  <a:pt x="279" y="119"/>
                  <a:pt x="279" y="123"/>
                </a:cubicBezTo>
                <a:cubicBezTo>
                  <a:pt x="279" y="127"/>
                  <a:pt x="280" y="131"/>
                  <a:pt x="283" y="134"/>
                </a:cubicBezTo>
                <a:cubicBezTo>
                  <a:pt x="286" y="136"/>
                  <a:pt x="290" y="138"/>
                  <a:pt x="294" y="138"/>
                </a:cubicBezTo>
                <a:cubicBezTo>
                  <a:pt x="298" y="138"/>
                  <a:pt x="302" y="136"/>
                  <a:pt x="305" y="134"/>
                </a:cubicBezTo>
                <a:cubicBezTo>
                  <a:pt x="307" y="131"/>
                  <a:pt x="309" y="127"/>
                  <a:pt x="309" y="123"/>
                </a:cubicBezTo>
                <a:cubicBezTo>
                  <a:pt x="309" y="119"/>
                  <a:pt x="307" y="115"/>
                  <a:pt x="305" y="112"/>
                </a:cubicBezTo>
                <a:close/>
                <a:moveTo>
                  <a:pt x="170" y="179"/>
                </a:moveTo>
                <a:cubicBezTo>
                  <a:pt x="166" y="179"/>
                  <a:pt x="162" y="180"/>
                  <a:pt x="160" y="183"/>
                </a:cubicBezTo>
                <a:cubicBezTo>
                  <a:pt x="160" y="183"/>
                  <a:pt x="160" y="183"/>
                  <a:pt x="160" y="183"/>
                </a:cubicBezTo>
                <a:cubicBezTo>
                  <a:pt x="157" y="186"/>
                  <a:pt x="155" y="190"/>
                  <a:pt x="155" y="194"/>
                </a:cubicBezTo>
                <a:cubicBezTo>
                  <a:pt x="155" y="198"/>
                  <a:pt x="157" y="202"/>
                  <a:pt x="160" y="205"/>
                </a:cubicBezTo>
                <a:cubicBezTo>
                  <a:pt x="162" y="207"/>
                  <a:pt x="166" y="209"/>
                  <a:pt x="170" y="209"/>
                </a:cubicBezTo>
                <a:cubicBezTo>
                  <a:pt x="175" y="209"/>
                  <a:pt x="178" y="207"/>
                  <a:pt x="181" y="205"/>
                </a:cubicBezTo>
                <a:cubicBezTo>
                  <a:pt x="184" y="202"/>
                  <a:pt x="186" y="198"/>
                  <a:pt x="186" y="194"/>
                </a:cubicBezTo>
                <a:cubicBezTo>
                  <a:pt x="186" y="190"/>
                  <a:pt x="184" y="186"/>
                  <a:pt x="181" y="183"/>
                </a:cubicBezTo>
                <a:cubicBezTo>
                  <a:pt x="178" y="180"/>
                  <a:pt x="175" y="179"/>
                  <a:pt x="170" y="179"/>
                </a:cubicBezTo>
                <a:close/>
                <a:moveTo>
                  <a:pt x="129" y="460"/>
                </a:moveTo>
                <a:cubicBezTo>
                  <a:pt x="125" y="460"/>
                  <a:pt x="121" y="461"/>
                  <a:pt x="119" y="464"/>
                </a:cubicBezTo>
                <a:cubicBezTo>
                  <a:pt x="118" y="464"/>
                  <a:pt x="118" y="464"/>
                  <a:pt x="118" y="464"/>
                </a:cubicBezTo>
                <a:cubicBezTo>
                  <a:pt x="118" y="465"/>
                  <a:pt x="118" y="465"/>
                  <a:pt x="118" y="465"/>
                </a:cubicBezTo>
                <a:cubicBezTo>
                  <a:pt x="115" y="467"/>
                  <a:pt x="114" y="471"/>
                  <a:pt x="114" y="475"/>
                </a:cubicBezTo>
                <a:cubicBezTo>
                  <a:pt x="114" y="479"/>
                  <a:pt x="115" y="483"/>
                  <a:pt x="118" y="486"/>
                </a:cubicBezTo>
                <a:cubicBezTo>
                  <a:pt x="121" y="489"/>
                  <a:pt x="125" y="490"/>
                  <a:pt x="129" y="490"/>
                </a:cubicBezTo>
                <a:cubicBezTo>
                  <a:pt x="133" y="490"/>
                  <a:pt x="137" y="489"/>
                  <a:pt x="140" y="486"/>
                </a:cubicBezTo>
                <a:cubicBezTo>
                  <a:pt x="143" y="483"/>
                  <a:pt x="144" y="479"/>
                  <a:pt x="144" y="475"/>
                </a:cubicBezTo>
                <a:cubicBezTo>
                  <a:pt x="144" y="471"/>
                  <a:pt x="142" y="467"/>
                  <a:pt x="140" y="464"/>
                </a:cubicBezTo>
                <a:cubicBezTo>
                  <a:pt x="137" y="462"/>
                  <a:pt x="133" y="460"/>
                  <a:pt x="129" y="460"/>
                </a:cubicBezTo>
                <a:close/>
              </a:path>
            </a:pathLst>
          </a:custGeom>
          <a:solidFill>
            <a:srgbClr val="00AB4E">
              <a:alpha val="10196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sl-SI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621191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Samo naslo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57491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6_Naslovni diapoziti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Pravokotnik 50"/>
          <p:cNvSpPr/>
          <p:nvPr userDrawn="1"/>
        </p:nvSpPr>
        <p:spPr>
          <a:xfrm>
            <a:off x="1588" y="4131246"/>
            <a:ext cx="9144000" cy="79276"/>
          </a:xfrm>
          <a:prstGeom prst="rect">
            <a:avLst/>
          </a:prstGeom>
          <a:solidFill>
            <a:srgbClr val="00AB4E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l-SI"/>
          </a:p>
        </p:txBody>
      </p:sp>
      <p:sp>
        <p:nvSpPr>
          <p:cNvPr id="2" name="Naslov 1"/>
          <p:cNvSpPr>
            <a:spLocks noGrp="1"/>
          </p:cNvSpPr>
          <p:nvPr>
            <p:ph type="ctrTitle"/>
          </p:nvPr>
        </p:nvSpPr>
        <p:spPr>
          <a:xfrm>
            <a:off x="399998" y="655720"/>
            <a:ext cx="5540153" cy="1844021"/>
          </a:xfrm>
        </p:spPr>
        <p:txBody>
          <a:bodyPr>
            <a:normAutofit/>
          </a:bodyPr>
          <a:lstStyle>
            <a:lvl1pPr>
              <a:defRPr sz="3000">
                <a:solidFill>
                  <a:schemeClr val="bg1"/>
                </a:solidFill>
              </a:defRPr>
            </a:lvl1pPr>
          </a:lstStyle>
          <a:p>
            <a:r>
              <a:rPr lang="sl-SI"/>
              <a:t>Uredite slog naslova matrice</a:t>
            </a:r>
            <a:endParaRPr lang="sl-SI" dirty="0"/>
          </a:p>
        </p:txBody>
      </p:sp>
      <p:sp>
        <p:nvSpPr>
          <p:cNvPr id="3" name="Podnaslov 2"/>
          <p:cNvSpPr>
            <a:spLocks noGrp="1"/>
          </p:cNvSpPr>
          <p:nvPr>
            <p:ph type="subTitle" idx="1"/>
          </p:nvPr>
        </p:nvSpPr>
        <p:spPr>
          <a:xfrm>
            <a:off x="399998" y="2664296"/>
            <a:ext cx="5540154" cy="915566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sl-SI"/>
              <a:t>Uredite slog podnaslova matrice</a:t>
            </a:r>
            <a:endParaRPr lang="sl-SI" dirty="0"/>
          </a:p>
        </p:txBody>
      </p:sp>
      <p:grpSp>
        <p:nvGrpSpPr>
          <p:cNvPr id="98" name="Skupina 97"/>
          <p:cNvGrpSpPr/>
          <p:nvPr userDrawn="1"/>
        </p:nvGrpSpPr>
        <p:grpSpPr>
          <a:xfrm>
            <a:off x="7590784" y="4386085"/>
            <a:ext cx="1368000" cy="611187"/>
            <a:chOff x="7590784" y="4386085"/>
            <a:chExt cx="1368000" cy="611187"/>
          </a:xfrm>
        </p:grpSpPr>
        <p:grpSp>
          <p:nvGrpSpPr>
            <p:cNvPr id="99" name="Skupina 98"/>
            <p:cNvGrpSpPr/>
            <p:nvPr userDrawn="1"/>
          </p:nvGrpSpPr>
          <p:grpSpPr>
            <a:xfrm>
              <a:off x="7590784" y="4832340"/>
              <a:ext cx="1368000" cy="164932"/>
              <a:chOff x="7590784" y="4832340"/>
              <a:chExt cx="1368000" cy="164932"/>
            </a:xfrm>
            <a:solidFill>
              <a:srgbClr val="898989"/>
            </a:solidFill>
          </p:grpSpPr>
          <p:sp>
            <p:nvSpPr>
              <p:cNvPr id="110" name="Freeform 5"/>
              <p:cNvSpPr>
                <a:spLocks noEditPoints="1"/>
              </p:cNvSpPr>
              <p:nvPr/>
            </p:nvSpPr>
            <p:spPr bwMode="auto">
              <a:xfrm>
                <a:off x="7590784" y="4832340"/>
                <a:ext cx="92671" cy="131284"/>
              </a:xfrm>
              <a:custGeom>
                <a:avLst/>
                <a:gdLst>
                  <a:gd name="T0" fmla="*/ 23 w 94"/>
                  <a:gd name="T1" fmla="*/ 31 h 133"/>
                  <a:gd name="T2" fmla="*/ 94 w 94"/>
                  <a:gd name="T3" fmla="*/ 31 h 133"/>
                  <a:gd name="T4" fmla="*/ 94 w 94"/>
                  <a:gd name="T5" fmla="*/ 34 h 133"/>
                  <a:gd name="T6" fmla="*/ 18 w 94"/>
                  <a:gd name="T7" fmla="*/ 128 h 133"/>
                  <a:gd name="T8" fmla="*/ 30 w 94"/>
                  <a:gd name="T9" fmla="*/ 128 h 133"/>
                  <a:gd name="T10" fmla="*/ 57 w 94"/>
                  <a:gd name="T11" fmla="*/ 127 h 133"/>
                  <a:gd name="T12" fmla="*/ 70 w 94"/>
                  <a:gd name="T13" fmla="*/ 120 h 133"/>
                  <a:gd name="T14" fmla="*/ 79 w 94"/>
                  <a:gd name="T15" fmla="*/ 107 h 133"/>
                  <a:gd name="T16" fmla="*/ 82 w 94"/>
                  <a:gd name="T17" fmla="*/ 107 h 133"/>
                  <a:gd name="T18" fmla="*/ 73 w 94"/>
                  <a:gd name="T19" fmla="*/ 133 h 133"/>
                  <a:gd name="T20" fmla="*/ 0 w 94"/>
                  <a:gd name="T21" fmla="*/ 133 h 133"/>
                  <a:gd name="T22" fmla="*/ 0 w 94"/>
                  <a:gd name="T23" fmla="*/ 131 h 133"/>
                  <a:gd name="T24" fmla="*/ 76 w 94"/>
                  <a:gd name="T25" fmla="*/ 36 h 133"/>
                  <a:gd name="T26" fmla="*/ 54 w 94"/>
                  <a:gd name="T27" fmla="*/ 36 h 133"/>
                  <a:gd name="T28" fmla="*/ 35 w 94"/>
                  <a:gd name="T29" fmla="*/ 38 h 133"/>
                  <a:gd name="T30" fmla="*/ 25 w 94"/>
                  <a:gd name="T31" fmla="*/ 43 h 133"/>
                  <a:gd name="T32" fmla="*/ 18 w 94"/>
                  <a:gd name="T33" fmla="*/ 54 h 133"/>
                  <a:gd name="T34" fmla="*/ 16 w 94"/>
                  <a:gd name="T35" fmla="*/ 54 h 133"/>
                  <a:gd name="T36" fmla="*/ 23 w 94"/>
                  <a:gd name="T37" fmla="*/ 31 h 133"/>
                  <a:gd name="T38" fmla="*/ 50 w 94"/>
                  <a:gd name="T39" fmla="*/ 24 h 133"/>
                  <a:gd name="T40" fmla="*/ 45 w 94"/>
                  <a:gd name="T41" fmla="*/ 0 h 133"/>
                  <a:gd name="T42" fmla="*/ 46 w 94"/>
                  <a:gd name="T43" fmla="*/ 0 h 133"/>
                  <a:gd name="T44" fmla="*/ 59 w 94"/>
                  <a:gd name="T45" fmla="*/ 15 h 133"/>
                  <a:gd name="T46" fmla="*/ 83 w 94"/>
                  <a:gd name="T47" fmla="*/ 0 h 133"/>
                  <a:gd name="T48" fmla="*/ 85 w 94"/>
                  <a:gd name="T49" fmla="*/ 0 h 133"/>
                  <a:gd name="T50" fmla="*/ 62 w 94"/>
                  <a:gd name="T51" fmla="*/ 24 h 133"/>
                  <a:gd name="T52" fmla="*/ 50 w 94"/>
                  <a:gd name="T53" fmla="*/ 2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4" h="133">
                    <a:moveTo>
                      <a:pt x="23" y="31"/>
                    </a:moveTo>
                    <a:cubicBezTo>
                      <a:pt x="94" y="31"/>
                      <a:pt x="94" y="31"/>
                      <a:pt x="94" y="31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18" y="128"/>
                      <a:pt x="18" y="128"/>
                      <a:pt x="18" y="128"/>
                    </a:cubicBezTo>
                    <a:cubicBezTo>
                      <a:pt x="30" y="128"/>
                      <a:pt x="30" y="128"/>
                      <a:pt x="30" y="128"/>
                    </a:cubicBezTo>
                    <a:cubicBezTo>
                      <a:pt x="43" y="128"/>
                      <a:pt x="52" y="128"/>
                      <a:pt x="57" y="127"/>
                    </a:cubicBezTo>
                    <a:cubicBezTo>
                      <a:pt x="63" y="125"/>
                      <a:pt x="67" y="123"/>
                      <a:pt x="70" y="120"/>
                    </a:cubicBezTo>
                    <a:cubicBezTo>
                      <a:pt x="74" y="117"/>
                      <a:pt x="77" y="112"/>
                      <a:pt x="79" y="107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73" y="133"/>
                      <a:pt x="73" y="133"/>
                      <a:pt x="73" y="133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45" y="36"/>
                      <a:pt x="39" y="37"/>
                      <a:pt x="35" y="38"/>
                    </a:cubicBezTo>
                    <a:cubicBezTo>
                      <a:pt x="31" y="38"/>
                      <a:pt x="28" y="40"/>
                      <a:pt x="25" y="43"/>
                    </a:cubicBezTo>
                    <a:cubicBezTo>
                      <a:pt x="22" y="45"/>
                      <a:pt x="20" y="49"/>
                      <a:pt x="18" y="54"/>
                    </a:cubicBezTo>
                    <a:cubicBezTo>
                      <a:pt x="16" y="54"/>
                      <a:pt x="16" y="54"/>
                      <a:pt x="16" y="54"/>
                    </a:cubicBezTo>
                    <a:lnTo>
                      <a:pt x="23" y="31"/>
                    </a:lnTo>
                    <a:close/>
                    <a:moveTo>
                      <a:pt x="50" y="24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62" y="24"/>
                      <a:pt x="62" y="24"/>
                      <a:pt x="62" y="24"/>
                    </a:cubicBezTo>
                    <a:lnTo>
                      <a:pt x="5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11" name="Freeform 6"/>
              <p:cNvSpPr>
                <a:spLocks noEditPoints="1"/>
              </p:cNvSpPr>
              <p:nvPr/>
            </p:nvSpPr>
            <p:spPr bwMode="auto">
              <a:xfrm>
                <a:off x="7682352" y="4867091"/>
                <a:ext cx="34200" cy="98739"/>
              </a:xfrm>
              <a:custGeom>
                <a:avLst/>
                <a:gdLst>
                  <a:gd name="T0" fmla="*/ 29 w 35"/>
                  <a:gd name="T1" fmla="*/ 30 h 100"/>
                  <a:gd name="T2" fmla="*/ 14 w 35"/>
                  <a:gd name="T3" fmla="*/ 83 h 100"/>
                  <a:gd name="T4" fmla="*/ 12 w 35"/>
                  <a:gd name="T5" fmla="*/ 89 h 100"/>
                  <a:gd name="T6" fmla="*/ 13 w 35"/>
                  <a:gd name="T7" fmla="*/ 91 h 100"/>
                  <a:gd name="T8" fmla="*/ 15 w 35"/>
                  <a:gd name="T9" fmla="*/ 92 h 100"/>
                  <a:gd name="T10" fmla="*/ 17 w 35"/>
                  <a:gd name="T11" fmla="*/ 91 h 100"/>
                  <a:gd name="T12" fmla="*/ 26 w 35"/>
                  <a:gd name="T13" fmla="*/ 81 h 100"/>
                  <a:gd name="T14" fmla="*/ 29 w 35"/>
                  <a:gd name="T15" fmla="*/ 83 h 100"/>
                  <a:gd name="T16" fmla="*/ 16 w 35"/>
                  <a:gd name="T17" fmla="*/ 96 h 100"/>
                  <a:gd name="T18" fmla="*/ 7 w 35"/>
                  <a:gd name="T19" fmla="*/ 100 h 100"/>
                  <a:gd name="T20" fmla="*/ 2 w 35"/>
                  <a:gd name="T21" fmla="*/ 98 h 100"/>
                  <a:gd name="T22" fmla="*/ 0 w 35"/>
                  <a:gd name="T23" fmla="*/ 94 h 100"/>
                  <a:gd name="T24" fmla="*/ 2 w 35"/>
                  <a:gd name="T25" fmla="*/ 84 h 100"/>
                  <a:gd name="T26" fmla="*/ 11 w 35"/>
                  <a:gd name="T27" fmla="*/ 50 h 100"/>
                  <a:gd name="T28" fmla="*/ 14 w 35"/>
                  <a:gd name="T29" fmla="*/ 40 h 100"/>
                  <a:gd name="T30" fmla="*/ 13 w 35"/>
                  <a:gd name="T31" fmla="*/ 37 h 100"/>
                  <a:gd name="T32" fmla="*/ 9 w 35"/>
                  <a:gd name="T33" fmla="*/ 36 h 100"/>
                  <a:gd name="T34" fmla="*/ 2 w 35"/>
                  <a:gd name="T35" fmla="*/ 37 h 100"/>
                  <a:gd name="T36" fmla="*/ 2 w 35"/>
                  <a:gd name="T37" fmla="*/ 34 h 100"/>
                  <a:gd name="T38" fmla="*/ 29 w 35"/>
                  <a:gd name="T39" fmla="*/ 30 h 100"/>
                  <a:gd name="T40" fmla="*/ 28 w 35"/>
                  <a:gd name="T41" fmla="*/ 0 h 100"/>
                  <a:gd name="T42" fmla="*/ 33 w 35"/>
                  <a:gd name="T43" fmla="*/ 2 h 100"/>
                  <a:gd name="T44" fmla="*/ 35 w 35"/>
                  <a:gd name="T45" fmla="*/ 7 h 100"/>
                  <a:gd name="T46" fmla="*/ 33 w 35"/>
                  <a:gd name="T47" fmla="*/ 13 h 100"/>
                  <a:gd name="T48" fmla="*/ 28 w 35"/>
                  <a:gd name="T49" fmla="*/ 15 h 100"/>
                  <a:gd name="T50" fmla="*/ 22 w 35"/>
                  <a:gd name="T51" fmla="*/ 13 h 100"/>
                  <a:gd name="T52" fmla="*/ 20 w 35"/>
                  <a:gd name="T53" fmla="*/ 7 h 100"/>
                  <a:gd name="T54" fmla="*/ 22 w 35"/>
                  <a:gd name="T55" fmla="*/ 2 h 100"/>
                  <a:gd name="T56" fmla="*/ 28 w 35"/>
                  <a:gd name="T57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" h="100">
                    <a:moveTo>
                      <a:pt x="29" y="30"/>
                    </a:moveTo>
                    <a:cubicBezTo>
                      <a:pt x="14" y="83"/>
                      <a:pt x="14" y="83"/>
                      <a:pt x="14" y="83"/>
                    </a:cubicBezTo>
                    <a:cubicBezTo>
                      <a:pt x="13" y="86"/>
                      <a:pt x="12" y="89"/>
                      <a:pt x="12" y="89"/>
                    </a:cubicBezTo>
                    <a:cubicBezTo>
                      <a:pt x="12" y="90"/>
                      <a:pt x="12" y="91"/>
                      <a:pt x="13" y="91"/>
                    </a:cubicBezTo>
                    <a:cubicBezTo>
                      <a:pt x="13" y="92"/>
                      <a:pt x="14" y="92"/>
                      <a:pt x="15" y="92"/>
                    </a:cubicBezTo>
                    <a:cubicBezTo>
                      <a:pt x="15" y="92"/>
                      <a:pt x="16" y="92"/>
                      <a:pt x="17" y="91"/>
                    </a:cubicBezTo>
                    <a:cubicBezTo>
                      <a:pt x="20" y="89"/>
                      <a:pt x="23" y="85"/>
                      <a:pt x="26" y="81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5" y="88"/>
                      <a:pt x="21" y="93"/>
                      <a:pt x="16" y="96"/>
                    </a:cubicBezTo>
                    <a:cubicBezTo>
                      <a:pt x="13" y="99"/>
                      <a:pt x="10" y="100"/>
                      <a:pt x="7" y="100"/>
                    </a:cubicBezTo>
                    <a:cubicBezTo>
                      <a:pt x="5" y="100"/>
                      <a:pt x="3" y="100"/>
                      <a:pt x="2" y="98"/>
                    </a:cubicBezTo>
                    <a:cubicBezTo>
                      <a:pt x="0" y="97"/>
                      <a:pt x="0" y="96"/>
                      <a:pt x="0" y="94"/>
                    </a:cubicBezTo>
                    <a:cubicBezTo>
                      <a:pt x="0" y="92"/>
                      <a:pt x="0" y="89"/>
                      <a:pt x="2" y="84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3" y="45"/>
                      <a:pt x="14" y="41"/>
                      <a:pt x="14" y="40"/>
                    </a:cubicBezTo>
                    <a:cubicBezTo>
                      <a:pt x="14" y="39"/>
                      <a:pt x="13" y="38"/>
                      <a:pt x="13" y="37"/>
                    </a:cubicBezTo>
                    <a:cubicBezTo>
                      <a:pt x="12" y="37"/>
                      <a:pt x="11" y="36"/>
                      <a:pt x="9" y="36"/>
                    </a:cubicBezTo>
                    <a:cubicBezTo>
                      <a:pt x="8" y="36"/>
                      <a:pt x="6" y="37"/>
                      <a:pt x="2" y="37"/>
                    </a:cubicBezTo>
                    <a:cubicBezTo>
                      <a:pt x="2" y="34"/>
                      <a:pt x="2" y="34"/>
                      <a:pt x="2" y="34"/>
                    </a:cubicBezTo>
                    <a:lnTo>
                      <a:pt x="29" y="30"/>
                    </a:lnTo>
                    <a:close/>
                    <a:moveTo>
                      <a:pt x="28" y="0"/>
                    </a:moveTo>
                    <a:cubicBezTo>
                      <a:pt x="30" y="0"/>
                      <a:pt x="31" y="1"/>
                      <a:pt x="33" y="2"/>
                    </a:cubicBezTo>
                    <a:cubicBezTo>
                      <a:pt x="34" y="4"/>
                      <a:pt x="35" y="5"/>
                      <a:pt x="35" y="7"/>
                    </a:cubicBezTo>
                    <a:cubicBezTo>
                      <a:pt x="35" y="10"/>
                      <a:pt x="34" y="11"/>
                      <a:pt x="33" y="13"/>
                    </a:cubicBezTo>
                    <a:cubicBezTo>
                      <a:pt x="31" y="14"/>
                      <a:pt x="30" y="15"/>
                      <a:pt x="28" y="15"/>
                    </a:cubicBezTo>
                    <a:cubicBezTo>
                      <a:pt x="26" y="15"/>
                      <a:pt x="24" y="14"/>
                      <a:pt x="22" y="13"/>
                    </a:cubicBezTo>
                    <a:cubicBezTo>
                      <a:pt x="21" y="11"/>
                      <a:pt x="20" y="10"/>
                      <a:pt x="20" y="7"/>
                    </a:cubicBezTo>
                    <a:cubicBezTo>
                      <a:pt x="20" y="5"/>
                      <a:pt x="21" y="4"/>
                      <a:pt x="22" y="2"/>
                    </a:cubicBezTo>
                    <a:cubicBezTo>
                      <a:pt x="24" y="1"/>
                      <a:pt x="25" y="0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12" name="Freeform 7"/>
              <p:cNvSpPr>
                <a:spLocks/>
              </p:cNvSpPr>
              <p:nvPr/>
            </p:nvSpPr>
            <p:spPr bwMode="auto">
              <a:xfrm>
                <a:off x="7720965" y="4896327"/>
                <a:ext cx="63987" cy="69503"/>
              </a:xfrm>
              <a:custGeom>
                <a:avLst/>
                <a:gdLst>
                  <a:gd name="T0" fmla="*/ 0 w 65"/>
                  <a:gd name="T1" fmla="*/ 5 h 70"/>
                  <a:gd name="T2" fmla="*/ 22 w 65"/>
                  <a:gd name="T3" fmla="*/ 0 h 70"/>
                  <a:gd name="T4" fmla="*/ 26 w 65"/>
                  <a:gd name="T5" fmla="*/ 11 h 70"/>
                  <a:gd name="T6" fmla="*/ 29 w 65"/>
                  <a:gd name="T7" fmla="*/ 32 h 70"/>
                  <a:gd name="T8" fmla="*/ 31 w 65"/>
                  <a:gd name="T9" fmla="*/ 57 h 70"/>
                  <a:gd name="T10" fmla="*/ 42 w 65"/>
                  <a:gd name="T11" fmla="*/ 44 h 70"/>
                  <a:gd name="T12" fmla="*/ 54 w 65"/>
                  <a:gd name="T13" fmla="*/ 28 h 70"/>
                  <a:gd name="T14" fmla="*/ 57 w 65"/>
                  <a:gd name="T15" fmla="*/ 21 h 70"/>
                  <a:gd name="T16" fmla="*/ 58 w 65"/>
                  <a:gd name="T17" fmla="*/ 16 h 70"/>
                  <a:gd name="T18" fmla="*/ 54 w 65"/>
                  <a:gd name="T19" fmla="*/ 12 h 70"/>
                  <a:gd name="T20" fmla="*/ 51 w 65"/>
                  <a:gd name="T21" fmla="*/ 6 h 70"/>
                  <a:gd name="T22" fmla="*/ 53 w 65"/>
                  <a:gd name="T23" fmla="*/ 2 h 70"/>
                  <a:gd name="T24" fmla="*/ 57 w 65"/>
                  <a:gd name="T25" fmla="*/ 0 h 70"/>
                  <a:gd name="T26" fmla="*/ 63 w 65"/>
                  <a:gd name="T27" fmla="*/ 3 h 70"/>
                  <a:gd name="T28" fmla="*/ 65 w 65"/>
                  <a:gd name="T29" fmla="*/ 9 h 70"/>
                  <a:gd name="T30" fmla="*/ 64 w 65"/>
                  <a:gd name="T31" fmla="*/ 16 h 70"/>
                  <a:gd name="T32" fmla="*/ 57 w 65"/>
                  <a:gd name="T33" fmla="*/ 30 h 70"/>
                  <a:gd name="T34" fmla="*/ 40 w 65"/>
                  <a:gd name="T35" fmla="*/ 53 h 70"/>
                  <a:gd name="T36" fmla="*/ 23 w 65"/>
                  <a:gd name="T37" fmla="*/ 70 h 70"/>
                  <a:gd name="T38" fmla="*/ 20 w 65"/>
                  <a:gd name="T39" fmla="*/ 70 h 70"/>
                  <a:gd name="T40" fmla="*/ 12 w 65"/>
                  <a:gd name="T41" fmla="*/ 10 h 70"/>
                  <a:gd name="T42" fmla="*/ 6 w 65"/>
                  <a:gd name="T43" fmla="*/ 7 h 70"/>
                  <a:gd name="T44" fmla="*/ 1 w 65"/>
                  <a:gd name="T45" fmla="*/ 7 h 70"/>
                  <a:gd name="T46" fmla="*/ 0 w 65"/>
                  <a:gd name="T47" fmla="*/ 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5" h="70">
                    <a:moveTo>
                      <a:pt x="0" y="5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4" y="4"/>
                      <a:pt x="25" y="7"/>
                      <a:pt x="26" y="11"/>
                    </a:cubicBezTo>
                    <a:cubicBezTo>
                      <a:pt x="27" y="17"/>
                      <a:pt x="28" y="24"/>
                      <a:pt x="29" y="32"/>
                    </a:cubicBezTo>
                    <a:cubicBezTo>
                      <a:pt x="30" y="36"/>
                      <a:pt x="30" y="44"/>
                      <a:pt x="31" y="57"/>
                    </a:cubicBezTo>
                    <a:cubicBezTo>
                      <a:pt x="37" y="50"/>
                      <a:pt x="41" y="45"/>
                      <a:pt x="42" y="44"/>
                    </a:cubicBezTo>
                    <a:cubicBezTo>
                      <a:pt x="49" y="35"/>
                      <a:pt x="53" y="29"/>
                      <a:pt x="54" y="28"/>
                    </a:cubicBezTo>
                    <a:cubicBezTo>
                      <a:pt x="55" y="25"/>
                      <a:pt x="56" y="23"/>
                      <a:pt x="57" y="21"/>
                    </a:cubicBezTo>
                    <a:cubicBezTo>
                      <a:pt x="58" y="19"/>
                      <a:pt x="58" y="18"/>
                      <a:pt x="58" y="16"/>
                    </a:cubicBezTo>
                    <a:cubicBezTo>
                      <a:pt x="58" y="15"/>
                      <a:pt x="57" y="14"/>
                      <a:pt x="54" y="12"/>
                    </a:cubicBezTo>
                    <a:cubicBezTo>
                      <a:pt x="52" y="10"/>
                      <a:pt x="51" y="8"/>
                      <a:pt x="51" y="6"/>
                    </a:cubicBezTo>
                    <a:cubicBezTo>
                      <a:pt x="51" y="5"/>
                      <a:pt x="52" y="3"/>
                      <a:pt x="53" y="2"/>
                    </a:cubicBezTo>
                    <a:cubicBezTo>
                      <a:pt x="54" y="1"/>
                      <a:pt x="56" y="0"/>
                      <a:pt x="57" y="0"/>
                    </a:cubicBezTo>
                    <a:cubicBezTo>
                      <a:pt x="60" y="0"/>
                      <a:pt x="61" y="1"/>
                      <a:pt x="63" y="3"/>
                    </a:cubicBezTo>
                    <a:cubicBezTo>
                      <a:pt x="65" y="4"/>
                      <a:pt x="65" y="6"/>
                      <a:pt x="65" y="9"/>
                    </a:cubicBezTo>
                    <a:cubicBezTo>
                      <a:pt x="65" y="12"/>
                      <a:pt x="65" y="14"/>
                      <a:pt x="64" y="16"/>
                    </a:cubicBezTo>
                    <a:cubicBezTo>
                      <a:pt x="63" y="20"/>
                      <a:pt x="61" y="25"/>
                      <a:pt x="57" y="30"/>
                    </a:cubicBezTo>
                    <a:cubicBezTo>
                      <a:pt x="53" y="36"/>
                      <a:pt x="48" y="43"/>
                      <a:pt x="40" y="53"/>
                    </a:cubicBezTo>
                    <a:cubicBezTo>
                      <a:pt x="39" y="54"/>
                      <a:pt x="33" y="60"/>
                      <a:pt x="23" y="70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19" y="38"/>
                      <a:pt x="16" y="18"/>
                      <a:pt x="12" y="10"/>
                    </a:cubicBezTo>
                    <a:cubicBezTo>
                      <a:pt x="11" y="8"/>
                      <a:pt x="9" y="7"/>
                      <a:pt x="6" y="7"/>
                    </a:cubicBezTo>
                    <a:cubicBezTo>
                      <a:pt x="5" y="7"/>
                      <a:pt x="3" y="7"/>
                      <a:pt x="1" y="7"/>
                    </a:cubicBez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13" name="Freeform 8"/>
              <p:cNvSpPr>
                <a:spLocks noEditPoints="1"/>
              </p:cNvSpPr>
              <p:nvPr/>
            </p:nvSpPr>
            <p:spPr bwMode="auto">
              <a:xfrm>
                <a:off x="7790468" y="4896327"/>
                <a:ext cx="60126" cy="69503"/>
              </a:xfrm>
              <a:custGeom>
                <a:avLst/>
                <a:gdLst>
                  <a:gd name="T0" fmla="*/ 13 w 61"/>
                  <a:gd name="T1" fmla="*/ 40 h 70"/>
                  <a:gd name="T2" fmla="*/ 13 w 61"/>
                  <a:gd name="T3" fmla="*/ 46 h 70"/>
                  <a:gd name="T4" fmla="*/ 17 w 61"/>
                  <a:gd name="T5" fmla="*/ 58 h 70"/>
                  <a:gd name="T6" fmla="*/ 29 w 61"/>
                  <a:gd name="T7" fmla="*/ 62 h 70"/>
                  <a:gd name="T8" fmla="*/ 39 w 61"/>
                  <a:gd name="T9" fmla="*/ 60 h 70"/>
                  <a:gd name="T10" fmla="*/ 54 w 61"/>
                  <a:gd name="T11" fmla="*/ 50 h 70"/>
                  <a:gd name="T12" fmla="*/ 56 w 61"/>
                  <a:gd name="T13" fmla="*/ 52 h 70"/>
                  <a:gd name="T14" fmla="*/ 22 w 61"/>
                  <a:gd name="T15" fmla="*/ 70 h 70"/>
                  <a:gd name="T16" fmla="*/ 5 w 61"/>
                  <a:gd name="T17" fmla="*/ 63 h 70"/>
                  <a:gd name="T18" fmla="*/ 0 w 61"/>
                  <a:gd name="T19" fmla="*/ 48 h 70"/>
                  <a:gd name="T20" fmla="*/ 6 w 61"/>
                  <a:gd name="T21" fmla="*/ 25 h 70"/>
                  <a:gd name="T22" fmla="*/ 24 w 61"/>
                  <a:gd name="T23" fmla="*/ 6 h 70"/>
                  <a:gd name="T24" fmla="*/ 46 w 61"/>
                  <a:gd name="T25" fmla="*/ 0 h 70"/>
                  <a:gd name="T26" fmla="*/ 57 w 61"/>
                  <a:gd name="T27" fmla="*/ 3 h 70"/>
                  <a:gd name="T28" fmla="*/ 61 w 61"/>
                  <a:gd name="T29" fmla="*/ 11 h 70"/>
                  <a:gd name="T30" fmla="*/ 56 w 61"/>
                  <a:gd name="T31" fmla="*/ 23 h 70"/>
                  <a:gd name="T32" fmla="*/ 37 w 61"/>
                  <a:gd name="T33" fmla="*/ 35 h 70"/>
                  <a:gd name="T34" fmla="*/ 13 w 61"/>
                  <a:gd name="T35" fmla="*/ 40 h 70"/>
                  <a:gd name="T36" fmla="*/ 14 w 61"/>
                  <a:gd name="T37" fmla="*/ 36 h 70"/>
                  <a:gd name="T38" fmla="*/ 32 w 61"/>
                  <a:gd name="T39" fmla="*/ 32 h 70"/>
                  <a:gd name="T40" fmla="*/ 46 w 61"/>
                  <a:gd name="T41" fmla="*/ 22 h 70"/>
                  <a:gd name="T42" fmla="*/ 50 w 61"/>
                  <a:gd name="T43" fmla="*/ 11 h 70"/>
                  <a:gd name="T44" fmla="*/ 48 w 61"/>
                  <a:gd name="T45" fmla="*/ 6 h 70"/>
                  <a:gd name="T46" fmla="*/ 43 w 61"/>
                  <a:gd name="T47" fmla="*/ 4 h 70"/>
                  <a:gd name="T48" fmla="*/ 26 w 61"/>
                  <a:gd name="T49" fmla="*/ 12 h 70"/>
                  <a:gd name="T50" fmla="*/ 14 w 61"/>
                  <a:gd name="T51" fmla="*/ 3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1" h="70">
                    <a:moveTo>
                      <a:pt x="13" y="40"/>
                    </a:moveTo>
                    <a:cubicBezTo>
                      <a:pt x="13" y="42"/>
                      <a:pt x="13" y="44"/>
                      <a:pt x="13" y="46"/>
                    </a:cubicBezTo>
                    <a:cubicBezTo>
                      <a:pt x="13" y="51"/>
                      <a:pt x="14" y="54"/>
                      <a:pt x="17" y="58"/>
                    </a:cubicBezTo>
                    <a:cubicBezTo>
                      <a:pt x="21" y="61"/>
                      <a:pt x="24" y="62"/>
                      <a:pt x="29" y="62"/>
                    </a:cubicBezTo>
                    <a:cubicBezTo>
                      <a:pt x="33" y="62"/>
                      <a:pt x="36" y="62"/>
                      <a:pt x="39" y="60"/>
                    </a:cubicBezTo>
                    <a:cubicBezTo>
                      <a:pt x="43" y="59"/>
                      <a:pt x="48" y="55"/>
                      <a:pt x="54" y="50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44" y="64"/>
                      <a:pt x="33" y="70"/>
                      <a:pt x="22" y="70"/>
                    </a:cubicBezTo>
                    <a:cubicBezTo>
                      <a:pt x="14" y="70"/>
                      <a:pt x="9" y="68"/>
                      <a:pt x="5" y="63"/>
                    </a:cubicBezTo>
                    <a:cubicBezTo>
                      <a:pt x="1" y="59"/>
                      <a:pt x="0" y="53"/>
                      <a:pt x="0" y="48"/>
                    </a:cubicBezTo>
                    <a:cubicBezTo>
                      <a:pt x="0" y="40"/>
                      <a:pt x="2" y="33"/>
                      <a:pt x="6" y="25"/>
                    </a:cubicBezTo>
                    <a:cubicBezTo>
                      <a:pt x="11" y="17"/>
                      <a:pt x="17" y="11"/>
                      <a:pt x="24" y="6"/>
                    </a:cubicBezTo>
                    <a:cubicBezTo>
                      <a:pt x="31" y="2"/>
                      <a:pt x="38" y="0"/>
                      <a:pt x="46" y="0"/>
                    </a:cubicBezTo>
                    <a:cubicBezTo>
                      <a:pt x="51" y="0"/>
                      <a:pt x="55" y="1"/>
                      <a:pt x="57" y="3"/>
                    </a:cubicBezTo>
                    <a:cubicBezTo>
                      <a:pt x="60" y="5"/>
                      <a:pt x="61" y="8"/>
                      <a:pt x="61" y="11"/>
                    </a:cubicBezTo>
                    <a:cubicBezTo>
                      <a:pt x="61" y="15"/>
                      <a:pt x="60" y="19"/>
                      <a:pt x="56" y="23"/>
                    </a:cubicBezTo>
                    <a:cubicBezTo>
                      <a:pt x="52" y="28"/>
                      <a:pt x="45" y="32"/>
                      <a:pt x="37" y="35"/>
                    </a:cubicBezTo>
                    <a:cubicBezTo>
                      <a:pt x="31" y="37"/>
                      <a:pt x="23" y="39"/>
                      <a:pt x="13" y="40"/>
                    </a:cubicBezTo>
                    <a:close/>
                    <a:moveTo>
                      <a:pt x="14" y="36"/>
                    </a:moveTo>
                    <a:cubicBezTo>
                      <a:pt x="21" y="35"/>
                      <a:pt x="27" y="34"/>
                      <a:pt x="32" y="32"/>
                    </a:cubicBezTo>
                    <a:cubicBezTo>
                      <a:pt x="38" y="29"/>
                      <a:pt x="43" y="26"/>
                      <a:pt x="46" y="22"/>
                    </a:cubicBezTo>
                    <a:cubicBezTo>
                      <a:pt x="49" y="18"/>
                      <a:pt x="50" y="14"/>
                      <a:pt x="50" y="11"/>
                    </a:cubicBezTo>
                    <a:cubicBezTo>
                      <a:pt x="50" y="9"/>
                      <a:pt x="50" y="7"/>
                      <a:pt x="48" y="6"/>
                    </a:cubicBezTo>
                    <a:cubicBezTo>
                      <a:pt x="47" y="4"/>
                      <a:pt x="45" y="4"/>
                      <a:pt x="43" y="4"/>
                    </a:cubicBezTo>
                    <a:cubicBezTo>
                      <a:pt x="38" y="4"/>
                      <a:pt x="32" y="6"/>
                      <a:pt x="26" y="12"/>
                    </a:cubicBezTo>
                    <a:cubicBezTo>
                      <a:pt x="21" y="17"/>
                      <a:pt x="16" y="25"/>
                      <a:pt x="14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14" name="Freeform 9"/>
              <p:cNvSpPr>
                <a:spLocks/>
              </p:cNvSpPr>
              <p:nvPr/>
            </p:nvSpPr>
            <p:spPr bwMode="auto">
              <a:xfrm>
                <a:off x="7859971" y="4877572"/>
                <a:ext cx="39165" cy="88258"/>
              </a:xfrm>
              <a:custGeom>
                <a:avLst/>
                <a:gdLst>
                  <a:gd name="T0" fmla="*/ 34 w 40"/>
                  <a:gd name="T1" fmla="*/ 0 h 89"/>
                  <a:gd name="T2" fmla="*/ 28 w 40"/>
                  <a:gd name="T3" fmla="*/ 21 h 89"/>
                  <a:gd name="T4" fmla="*/ 40 w 40"/>
                  <a:gd name="T5" fmla="*/ 21 h 89"/>
                  <a:gd name="T6" fmla="*/ 38 w 40"/>
                  <a:gd name="T7" fmla="*/ 26 h 89"/>
                  <a:gd name="T8" fmla="*/ 27 w 40"/>
                  <a:gd name="T9" fmla="*/ 26 h 89"/>
                  <a:gd name="T10" fmla="*/ 14 w 40"/>
                  <a:gd name="T11" fmla="*/ 70 h 89"/>
                  <a:gd name="T12" fmla="*/ 11 w 40"/>
                  <a:gd name="T13" fmla="*/ 79 h 89"/>
                  <a:gd name="T14" fmla="*/ 12 w 40"/>
                  <a:gd name="T15" fmla="*/ 81 h 89"/>
                  <a:gd name="T16" fmla="*/ 13 w 40"/>
                  <a:gd name="T17" fmla="*/ 82 h 89"/>
                  <a:gd name="T18" fmla="*/ 18 w 40"/>
                  <a:gd name="T19" fmla="*/ 79 h 89"/>
                  <a:gd name="T20" fmla="*/ 27 w 40"/>
                  <a:gd name="T21" fmla="*/ 70 h 89"/>
                  <a:gd name="T22" fmla="*/ 29 w 40"/>
                  <a:gd name="T23" fmla="*/ 72 h 89"/>
                  <a:gd name="T24" fmla="*/ 16 w 40"/>
                  <a:gd name="T25" fmla="*/ 86 h 89"/>
                  <a:gd name="T26" fmla="*/ 7 w 40"/>
                  <a:gd name="T27" fmla="*/ 89 h 89"/>
                  <a:gd name="T28" fmla="*/ 2 w 40"/>
                  <a:gd name="T29" fmla="*/ 87 h 89"/>
                  <a:gd name="T30" fmla="*/ 0 w 40"/>
                  <a:gd name="T31" fmla="*/ 82 h 89"/>
                  <a:gd name="T32" fmla="*/ 2 w 40"/>
                  <a:gd name="T33" fmla="*/ 69 h 89"/>
                  <a:gd name="T34" fmla="*/ 15 w 40"/>
                  <a:gd name="T35" fmla="*/ 26 h 89"/>
                  <a:gd name="T36" fmla="*/ 3 w 40"/>
                  <a:gd name="T37" fmla="*/ 26 h 89"/>
                  <a:gd name="T38" fmla="*/ 4 w 40"/>
                  <a:gd name="T39" fmla="*/ 23 h 89"/>
                  <a:gd name="T40" fmla="*/ 18 w 40"/>
                  <a:gd name="T41" fmla="*/ 16 h 89"/>
                  <a:gd name="T42" fmla="*/ 30 w 40"/>
                  <a:gd name="T43" fmla="*/ 0 h 89"/>
                  <a:gd name="T44" fmla="*/ 34 w 40"/>
                  <a:gd name="T45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89">
                    <a:moveTo>
                      <a:pt x="34" y="0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2" y="75"/>
                      <a:pt x="11" y="78"/>
                      <a:pt x="11" y="79"/>
                    </a:cubicBezTo>
                    <a:cubicBezTo>
                      <a:pt x="11" y="80"/>
                      <a:pt x="12" y="81"/>
                      <a:pt x="12" y="81"/>
                    </a:cubicBezTo>
                    <a:cubicBezTo>
                      <a:pt x="12" y="82"/>
                      <a:pt x="13" y="82"/>
                      <a:pt x="13" y="82"/>
                    </a:cubicBezTo>
                    <a:cubicBezTo>
                      <a:pt x="15" y="82"/>
                      <a:pt x="16" y="81"/>
                      <a:pt x="18" y="79"/>
                    </a:cubicBezTo>
                    <a:cubicBezTo>
                      <a:pt x="20" y="78"/>
                      <a:pt x="22" y="75"/>
                      <a:pt x="27" y="70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24" y="79"/>
                      <a:pt x="20" y="84"/>
                      <a:pt x="16" y="86"/>
                    </a:cubicBezTo>
                    <a:cubicBezTo>
                      <a:pt x="13" y="88"/>
                      <a:pt x="10" y="89"/>
                      <a:pt x="7" y="89"/>
                    </a:cubicBezTo>
                    <a:cubicBezTo>
                      <a:pt x="5" y="89"/>
                      <a:pt x="3" y="88"/>
                      <a:pt x="2" y="87"/>
                    </a:cubicBezTo>
                    <a:cubicBezTo>
                      <a:pt x="0" y="86"/>
                      <a:pt x="0" y="84"/>
                      <a:pt x="0" y="82"/>
                    </a:cubicBezTo>
                    <a:cubicBezTo>
                      <a:pt x="0" y="79"/>
                      <a:pt x="1" y="75"/>
                      <a:pt x="2" y="69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10" y="21"/>
                      <a:pt x="14" y="19"/>
                      <a:pt x="18" y="16"/>
                    </a:cubicBezTo>
                    <a:cubicBezTo>
                      <a:pt x="22" y="13"/>
                      <a:pt x="26" y="8"/>
                      <a:pt x="30" y="0"/>
                    </a:cubicBezTo>
                    <a:lnTo>
                      <a:pt x="3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15" name="Freeform 10"/>
              <p:cNvSpPr>
                <a:spLocks noEditPoints="1"/>
              </p:cNvSpPr>
              <p:nvPr/>
            </p:nvSpPr>
            <p:spPr bwMode="auto">
              <a:xfrm>
                <a:off x="7901894" y="4867091"/>
                <a:ext cx="35855" cy="98739"/>
              </a:xfrm>
              <a:custGeom>
                <a:avLst/>
                <a:gdLst>
                  <a:gd name="T0" fmla="*/ 29 w 36"/>
                  <a:gd name="T1" fmla="*/ 30 h 100"/>
                  <a:gd name="T2" fmla="*/ 14 w 36"/>
                  <a:gd name="T3" fmla="*/ 83 h 100"/>
                  <a:gd name="T4" fmla="*/ 13 w 36"/>
                  <a:gd name="T5" fmla="*/ 89 h 100"/>
                  <a:gd name="T6" fmla="*/ 13 w 36"/>
                  <a:gd name="T7" fmla="*/ 91 h 100"/>
                  <a:gd name="T8" fmla="*/ 15 w 36"/>
                  <a:gd name="T9" fmla="*/ 92 h 100"/>
                  <a:gd name="T10" fmla="*/ 18 w 36"/>
                  <a:gd name="T11" fmla="*/ 91 h 100"/>
                  <a:gd name="T12" fmla="*/ 26 w 36"/>
                  <a:gd name="T13" fmla="*/ 81 h 100"/>
                  <a:gd name="T14" fmla="*/ 29 w 36"/>
                  <a:gd name="T15" fmla="*/ 83 h 100"/>
                  <a:gd name="T16" fmla="*/ 17 w 36"/>
                  <a:gd name="T17" fmla="*/ 96 h 100"/>
                  <a:gd name="T18" fmla="*/ 7 w 36"/>
                  <a:gd name="T19" fmla="*/ 100 h 100"/>
                  <a:gd name="T20" fmla="*/ 2 w 36"/>
                  <a:gd name="T21" fmla="*/ 98 h 100"/>
                  <a:gd name="T22" fmla="*/ 0 w 36"/>
                  <a:gd name="T23" fmla="*/ 94 h 100"/>
                  <a:gd name="T24" fmla="*/ 2 w 36"/>
                  <a:gd name="T25" fmla="*/ 84 h 100"/>
                  <a:gd name="T26" fmla="*/ 12 w 36"/>
                  <a:gd name="T27" fmla="*/ 50 h 100"/>
                  <a:gd name="T28" fmla="*/ 14 w 36"/>
                  <a:gd name="T29" fmla="*/ 40 h 100"/>
                  <a:gd name="T30" fmla="*/ 13 w 36"/>
                  <a:gd name="T31" fmla="*/ 37 h 100"/>
                  <a:gd name="T32" fmla="*/ 10 w 36"/>
                  <a:gd name="T33" fmla="*/ 36 h 100"/>
                  <a:gd name="T34" fmla="*/ 3 w 36"/>
                  <a:gd name="T35" fmla="*/ 37 h 100"/>
                  <a:gd name="T36" fmla="*/ 3 w 36"/>
                  <a:gd name="T37" fmla="*/ 34 h 100"/>
                  <a:gd name="T38" fmla="*/ 29 w 36"/>
                  <a:gd name="T39" fmla="*/ 30 h 100"/>
                  <a:gd name="T40" fmla="*/ 28 w 36"/>
                  <a:gd name="T41" fmla="*/ 0 h 100"/>
                  <a:gd name="T42" fmla="*/ 33 w 36"/>
                  <a:gd name="T43" fmla="*/ 2 h 100"/>
                  <a:gd name="T44" fmla="*/ 36 w 36"/>
                  <a:gd name="T45" fmla="*/ 7 h 100"/>
                  <a:gd name="T46" fmla="*/ 33 w 36"/>
                  <a:gd name="T47" fmla="*/ 13 h 100"/>
                  <a:gd name="T48" fmla="*/ 28 w 36"/>
                  <a:gd name="T49" fmla="*/ 15 h 100"/>
                  <a:gd name="T50" fmla="*/ 23 w 36"/>
                  <a:gd name="T51" fmla="*/ 13 h 100"/>
                  <a:gd name="T52" fmla="*/ 20 w 36"/>
                  <a:gd name="T53" fmla="*/ 7 h 100"/>
                  <a:gd name="T54" fmla="*/ 23 w 36"/>
                  <a:gd name="T55" fmla="*/ 2 h 100"/>
                  <a:gd name="T56" fmla="*/ 28 w 36"/>
                  <a:gd name="T57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6" h="100">
                    <a:moveTo>
                      <a:pt x="29" y="30"/>
                    </a:moveTo>
                    <a:cubicBezTo>
                      <a:pt x="14" y="83"/>
                      <a:pt x="14" y="83"/>
                      <a:pt x="14" y="83"/>
                    </a:cubicBezTo>
                    <a:cubicBezTo>
                      <a:pt x="13" y="86"/>
                      <a:pt x="13" y="89"/>
                      <a:pt x="13" y="89"/>
                    </a:cubicBezTo>
                    <a:cubicBezTo>
                      <a:pt x="13" y="90"/>
                      <a:pt x="13" y="91"/>
                      <a:pt x="13" y="91"/>
                    </a:cubicBezTo>
                    <a:cubicBezTo>
                      <a:pt x="14" y="92"/>
                      <a:pt x="14" y="92"/>
                      <a:pt x="15" y="92"/>
                    </a:cubicBezTo>
                    <a:cubicBezTo>
                      <a:pt x="16" y="92"/>
                      <a:pt x="17" y="92"/>
                      <a:pt x="18" y="91"/>
                    </a:cubicBezTo>
                    <a:cubicBezTo>
                      <a:pt x="21" y="89"/>
                      <a:pt x="23" y="85"/>
                      <a:pt x="26" y="81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6" y="88"/>
                      <a:pt x="22" y="93"/>
                      <a:pt x="17" y="96"/>
                    </a:cubicBezTo>
                    <a:cubicBezTo>
                      <a:pt x="14" y="99"/>
                      <a:pt x="10" y="100"/>
                      <a:pt x="7" y="100"/>
                    </a:cubicBezTo>
                    <a:cubicBezTo>
                      <a:pt x="5" y="100"/>
                      <a:pt x="3" y="100"/>
                      <a:pt x="2" y="98"/>
                    </a:cubicBezTo>
                    <a:cubicBezTo>
                      <a:pt x="1" y="97"/>
                      <a:pt x="0" y="96"/>
                      <a:pt x="0" y="94"/>
                    </a:cubicBezTo>
                    <a:cubicBezTo>
                      <a:pt x="0" y="92"/>
                      <a:pt x="1" y="89"/>
                      <a:pt x="2" y="84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3" y="45"/>
                      <a:pt x="14" y="41"/>
                      <a:pt x="14" y="40"/>
                    </a:cubicBezTo>
                    <a:cubicBezTo>
                      <a:pt x="14" y="39"/>
                      <a:pt x="14" y="38"/>
                      <a:pt x="13" y="37"/>
                    </a:cubicBezTo>
                    <a:cubicBezTo>
                      <a:pt x="12" y="37"/>
                      <a:pt x="11" y="36"/>
                      <a:pt x="10" y="36"/>
                    </a:cubicBezTo>
                    <a:cubicBezTo>
                      <a:pt x="9" y="36"/>
                      <a:pt x="6" y="37"/>
                      <a:pt x="3" y="37"/>
                    </a:cubicBezTo>
                    <a:cubicBezTo>
                      <a:pt x="3" y="34"/>
                      <a:pt x="3" y="34"/>
                      <a:pt x="3" y="34"/>
                    </a:cubicBezTo>
                    <a:lnTo>
                      <a:pt x="29" y="30"/>
                    </a:lnTo>
                    <a:close/>
                    <a:moveTo>
                      <a:pt x="28" y="0"/>
                    </a:moveTo>
                    <a:cubicBezTo>
                      <a:pt x="30" y="0"/>
                      <a:pt x="32" y="1"/>
                      <a:pt x="33" y="2"/>
                    </a:cubicBezTo>
                    <a:cubicBezTo>
                      <a:pt x="35" y="4"/>
                      <a:pt x="36" y="5"/>
                      <a:pt x="36" y="7"/>
                    </a:cubicBezTo>
                    <a:cubicBezTo>
                      <a:pt x="36" y="10"/>
                      <a:pt x="35" y="11"/>
                      <a:pt x="33" y="13"/>
                    </a:cubicBezTo>
                    <a:cubicBezTo>
                      <a:pt x="32" y="14"/>
                      <a:pt x="30" y="15"/>
                      <a:pt x="28" y="15"/>
                    </a:cubicBezTo>
                    <a:cubicBezTo>
                      <a:pt x="26" y="15"/>
                      <a:pt x="24" y="14"/>
                      <a:pt x="23" y="13"/>
                    </a:cubicBezTo>
                    <a:cubicBezTo>
                      <a:pt x="21" y="11"/>
                      <a:pt x="20" y="10"/>
                      <a:pt x="20" y="7"/>
                    </a:cubicBezTo>
                    <a:cubicBezTo>
                      <a:pt x="20" y="5"/>
                      <a:pt x="21" y="4"/>
                      <a:pt x="23" y="2"/>
                    </a:cubicBezTo>
                    <a:cubicBezTo>
                      <a:pt x="24" y="1"/>
                      <a:pt x="26" y="0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16" name="Freeform 11"/>
              <p:cNvSpPr>
                <a:spLocks/>
              </p:cNvSpPr>
              <p:nvPr/>
            </p:nvSpPr>
            <p:spPr bwMode="auto">
              <a:xfrm>
                <a:off x="7971949" y="4898533"/>
                <a:ext cx="63987" cy="65090"/>
              </a:xfrm>
              <a:custGeom>
                <a:avLst/>
                <a:gdLst>
                  <a:gd name="T0" fmla="*/ 17 w 65"/>
                  <a:gd name="T1" fmla="*/ 0 h 66"/>
                  <a:gd name="T2" fmla="*/ 65 w 65"/>
                  <a:gd name="T3" fmla="*/ 0 h 66"/>
                  <a:gd name="T4" fmla="*/ 65 w 65"/>
                  <a:gd name="T5" fmla="*/ 2 h 66"/>
                  <a:gd name="T6" fmla="*/ 13 w 65"/>
                  <a:gd name="T7" fmla="*/ 56 h 66"/>
                  <a:gd name="T8" fmla="*/ 35 w 65"/>
                  <a:gd name="T9" fmla="*/ 56 h 66"/>
                  <a:gd name="T10" fmla="*/ 45 w 65"/>
                  <a:gd name="T11" fmla="*/ 55 h 66"/>
                  <a:gd name="T12" fmla="*/ 49 w 65"/>
                  <a:gd name="T13" fmla="*/ 53 h 66"/>
                  <a:gd name="T14" fmla="*/ 53 w 65"/>
                  <a:gd name="T15" fmla="*/ 46 h 66"/>
                  <a:gd name="T16" fmla="*/ 56 w 65"/>
                  <a:gd name="T17" fmla="*/ 46 h 66"/>
                  <a:gd name="T18" fmla="*/ 49 w 65"/>
                  <a:gd name="T19" fmla="*/ 66 h 66"/>
                  <a:gd name="T20" fmla="*/ 0 w 65"/>
                  <a:gd name="T21" fmla="*/ 66 h 66"/>
                  <a:gd name="T22" fmla="*/ 0 w 65"/>
                  <a:gd name="T23" fmla="*/ 64 h 66"/>
                  <a:gd name="T24" fmla="*/ 52 w 65"/>
                  <a:gd name="T25" fmla="*/ 10 h 66"/>
                  <a:gd name="T26" fmla="*/ 30 w 65"/>
                  <a:gd name="T27" fmla="*/ 10 h 66"/>
                  <a:gd name="T28" fmla="*/ 22 w 65"/>
                  <a:gd name="T29" fmla="*/ 10 h 66"/>
                  <a:gd name="T30" fmla="*/ 18 w 65"/>
                  <a:gd name="T31" fmla="*/ 12 h 66"/>
                  <a:gd name="T32" fmla="*/ 14 w 65"/>
                  <a:gd name="T33" fmla="*/ 19 h 66"/>
                  <a:gd name="T34" fmla="*/ 11 w 65"/>
                  <a:gd name="T35" fmla="*/ 19 h 66"/>
                  <a:gd name="T36" fmla="*/ 17 w 65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" h="66">
                    <a:moveTo>
                      <a:pt x="17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40" y="56"/>
                      <a:pt x="44" y="56"/>
                      <a:pt x="45" y="55"/>
                    </a:cubicBezTo>
                    <a:cubicBezTo>
                      <a:pt x="46" y="55"/>
                      <a:pt x="48" y="54"/>
                      <a:pt x="49" y="53"/>
                    </a:cubicBezTo>
                    <a:cubicBezTo>
                      <a:pt x="50" y="52"/>
                      <a:pt x="51" y="49"/>
                      <a:pt x="53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6" y="10"/>
                      <a:pt x="23" y="10"/>
                      <a:pt x="22" y="10"/>
                    </a:cubicBezTo>
                    <a:cubicBezTo>
                      <a:pt x="21" y="10"/>
                      <a:pt x="19" y="11"/>
                      <a:pt x="18" y="12"/>
                    </a:cubicBezTo>
                    <a:cubicBezTo>
                      <a:pt x="16" y="14"/>
                      <a:pt x="15" y="16"/>
                      <a:pt x="14" y="19"/>
                    </a:cubicBezTo>
                    <a:cubicBezTo>
                      <a:pt x="11" y="19"/>
                      <a:pt x="11" y="19"/>
                      <a:pt x="11" y="19"/>
                    </a:cubicBez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17" name="Freeform 12"/>
              <p:cNvSpPr>
                <a:spLocks noEditPoints="1"/>
              </p:cNvSpPr>
              <p:nvPr/>
            </p:nvSpPr>
            <p:spPr bwMode="auto">
              <a:xfrm>
                <a:off x="8038142" y="4857714"/>
                <a:ext cx="79984" cy="108116"/>
              </a:xfrm>
              <a:custGeom>
                <a:avLst/>
                <a:gdLst>
                  <a:gd name="T0" fmla="*/ 81 w 81"/>
                  <a:gd name="T1" fmla="*/ 0 h 109"/>
                  <a:gd name="T2" fmla="*/ 55 w 81"/>
                  <a:gd name="T3" fmla="*/ 89 h 109"/>
                  <a:gd name="T4" fmla="*/ 53 w 81"/>
                  <a:gd name="T5" fmla="*/ 99 h 109"/>
                  <a:gd name="T6" fmla="*/ 54 w 81"/>
                  <a:gd name="T7" fmla="*/ 100 h 109"/>
                  <a:gd name="T8" fmla="*/ 55 w 81"/>
                  <a:gd name="T9" fmla="*/ 101 h 109"/>
                  <a:gd name="T10" fmla="*/ 57 w 81"/>
                  <a:gd name="T11" fmla="*/ 100 h 109"/>
                  <a:gd name="T12" fmla="*/ 66 w 81"/>
                  <a:gd name="T13" fmla="*/ 91 h 109"/>
                  <a:gd name="T14" fmla="*/ 69 w 81"/>
                  <a:gd name="T15" fmla="*/ 92 h 109"/>
                  <a:gd name="T16" fmla="*/ 58 w 81"/>
                  <a:gd name="T17" fmla="*/ 104 h 109"/>
                  <a:gd name="T18" fmla="*/ 47 w 81"/>
                  <a:gd name="T19" fmla="*/ 109 h 109"/>
                  <a:gd name="T20" fmla="*/ 43 w 81"/>
                  <a:gd name="T21" fmla="*/ 107 h 109"/>
                  <a:gd name="T22" fmla="*/ 41 w 81"/>
                  <a:gd name="T23" fmla="*/ 102 h 109"/>
                  <a:gd name="T24" fmla="*/ 43 w 81"/>
                  <a:gd name="T25" fmla="*/ 91 h 109"/>
                  <a:gd name="T26" fmla="*/ 46 w 81"/>
                  <a:gd name="T27" fmla="*/ 81 h 109"/>
                  <a:gd name="T28" fmla="*/ 26 w 81"/>
                  <a:gd name="T29" fmla="*/ 105 h 109"/>
                  <a:gd name="T30" fmla="*/ 15 w 81"/>
                  <a:gd name="T31" fmla="*/ 109 h 109"/>
                  <a:gd name="T32" fmla="*/ 5 w 81"/>
                  <a:gd name="T33" fmla="*/ 104 h 109"/>
                  <a:gd name="T34" fmla="*/ 0 w 81"/>
                  <a:gd name="T35" fmla="*/ 90 h 109"/>
                  <a:gd name="T36" fmla="*/ 8 w 81"/>
                  <a:gd name="T37" fmla="*/ 66 h 109"/>
                  <a:gd name="T38" fmla="*/ 26 w 81"/>
                  <a:gd name="T39" fmla="*/ 45 h 109"/>
                  <a:gd name="T40" fmla="*/ 44 w 81"/>
                  <a:gd name="T41" fmla="*/ 39 h 109"/>
                  <a:gd name="T42" fmla="*/ 51 w 81"/>
                  <a:gd name="T43" fmla="*/ 41 h 109"/>
                  <a:gd name="T44" fmla="*/ 56 w 81"/>
                  <a:gd name="T45" fmla="*/ 46 h 109"/>
                  <a:gd name="T46" fmla="*/ 64 w 81"/>
                  <a:gd name="T47" fmla="*/ 20 h 109"/>
                  <a:gd name="T48" fmla="*/ 65 w 81"/>
                  <a:gd name="T49" fmla="*/ 15 h 109"/>
                  <a:gd name="T50" fmla="*/ 66 w 81"/>
                  <a:gd name="T51" fmla="*/ 10 h 109"/>
                  <a:gd name="T52" fmla="*/ 65 w 81"/>
                  <a:gd name="T53" fmla="*/ 8 h 109"/>
                  <a:gd name="T54" fmla="*/ 61 w 81"/>
                  <a:gd name="T55" fmla="*/ 6 h 109"/>
                  <a:gd name="T56" fmla="*/ 55 w 81"/>
                  <a:gd name="T57" fmla="*/ 7 h 109"/>
                  <a:gd name="T58" fmla="*/ 55 w 81"/>
                  <a:gd name="T59" fmla="*/ 4 h 109"/>
                  <a:gd name="T60" fmla="*/ 81 w 81"/>
                  <a:gd name="T61" fmla="*/ 0 h 109"/>
                  <a:gd name="T62" fmla="*/ 53 w 81"/>
                  <a:gd name="T63" fmla="*/ 54 h 109"/>
                  <a:gd name="T64" fmla="*/ 50 w 81"/>
                  <a:gd name="T65" fmla="*/ 46 h 109"/>
                  <a:gd name="T66" fmla="*/ 43 w 81"/>
                  <a:gd name="T67" fmla="*/ 43 h 109"/>
                  <a:gd name="T68" fmla="*/ 23 w 81"/>
                  <a:gd name="T69" fmla="*/ 59 h 109"/>
                  <a:gd name="T70" fmla="*/ 13 w 81"/>
                  <a:gd name="T71" fmla="*/ 89 h 109"/>
                  <a:gd name="T72" fmla="*/ 16 w 81"/>
                  <a:gd name="T73" fmla="*/ 97 h 109"/>
                  <a:gd name="T74" fmla="*/ 21 w 81"/>
                  <a:gd name="T75" fmla="*/ 100 h 109"/>
                  <a:gd name="T76" fmla="*/ 41 w 81"/>
                  <a:gd name="T77" fmla="*/ 83 h 109"/>
                  <a:gd name="T78" fmla="*/ 53 w 81"/>
                  <a:gd name="T79" fmla="*/ 5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1" h="109">
                    <a:moveTo>
                      <a:pt x="81" y="0"/>
                    </a:moveTo>
                    <a:cubicBezTo>
                      <a:pt x="55" y="89"/>
                      <a:pt x="55" y="89"/>
                      <a:pt x="55" y="89"/>
                    </a:cubicBezTo>
                    <a:cubicBezTo>
                      <a:pt x="54" y="94"/>
                      <a:pt x="53" y="97"/>
                      <a:pt x="53" y="99"/>
                    </a:cubicBezTo>
                    <a:cubicBezTo>
                      <a:pt x="53" y="99"/>
                      <a:pt x="53" y="100"/>
                      <a:pt x="54" y="100"/>
                    </a:cubicBezTo>
                    <a:cubicBezTo>
                      <a:pt x="54" y="100"/>
                      <a:pt x="55" y="101"/>
                      <a:pt x="55" y="101"/>
                    </a:cubicBezTo>
                    <a:cubicBezTo>
                      <a:pt x="56" y="101"/>
                      <a:pt x="56" y="100"/>
                      <a:pt x="57" y="100"/>
                    </a:cubicBezTo>
                    <a:cubicBezTo>
                      <a:pt x="59" y="98"/>
                      <a:pt x="62" y="95"/>
                      <a:pt x="66" y="91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5" y="97"/>
                      <a:pt x="61" y="101"/>
                      <a:pt x="58" y="104"/>
                    </a:cubicBezTo>
                    <a:cubicBezTo>
                      <a:pt x="54" y="108"/>
                      <a:pt x="50" y="109"/>
                      <a:pt x="47" y="109"/>
                    </a:cubicBezTo>
                    <a:cubicBezTo>
                      <a:pt x="45" y="109"/>
                      <a:pt x="44" y="109"/>
                      <a:pt x="43" y="107"/>
                    </a:cubicBezTo>
                    <a:cubicBezTo>
                      <a:pt x="42" y="106"/>
                      <a:pt x="41" y="104"/>
                      <a:pt x="41" y="102"/>
                    </a:cubicBezTo>
                    <a:cubicBezTo>
                      <a:pt x="41" y="99"/>
                      <a:pt x="42" y="95"/>
                      <a:pt x="43" y="91"/>
                    </a:cubicBezTo>
                    <a:cubicBezTo>
                      <a:pt x="46" y="81"/>
                      <a:pt x="46" y="81"/>
                      <a:pt x="46" y="81"/>
                    </a:cubicBezTo>
                    <a:cubicBezTo>
                      <a:pt x="39" y="93"/>
                      <a:pt x="32" y="100"/>
                      <a:pt x="26" y="105"/>
                    </a:cubicBezTo>
                    <a:cubicBezTo>
                      <a:pt x="22" y="108"/>
                      <a:pt x="18" y="109"/>
                      <a:pt x="15" y="109"/>
                    </a:cubicBezTo>
                    <a:cubicBezTo>
                      <a:pt x="11" y="109"/>
                      <a:pt x="7" y="107"/>
                      <a:pt x="5" y="104"/>
                    </a:cubicBezTo>
                    <a:cubicBezTo>
                      <a:pt x="2" y="101"/>
                      <a:pt x="0" y="96"/>
                      <a:pt x="0" y="90"/>
                    </a:cubicBezTo>
                    <a:cubicBezTo>
                      <a:pt x="0" y="83"/>
                      <a:pt x="3" y="75"/>
                      <a:pt x="8" y="66"/>
                    </a:cubicBezTo>
                    <a:cubicBezTo>
                      <a:pt x="12" y="58"/>
                      <a:pt x="19" y="51"/>
                      <a:pt x="26" y="45"/>
                    </a:cubicBezTo>
                    <a:cubicBezTo>
                      <a:pt x="33" y="41"/>
                      <a:pt x="38" y="39"/>
                      <a:pt x="44" y="39"/>
                    </a:cubicBezTo>
                    <a:cubicBezTo>
                      <a:pt x="46" y="39"/>
                      <a:pt x="49" y="39"/>
                      <a:pt x="51" y="41"/>
                    </a:cubicBezTo>
                    <a:cubicBezTo>
                      <a:pt x="53" y="42"/>
                      <a:pt x="55" y="44"/>
                      <a:pt x="56" y="46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18"/>
                      <a:pt x="65" y="16"/>
                      <a:pt x="65" y="15"/>
                    </a:cubicBezTo>
                    <a:cubicBezTo>
                      <a:pt x="66" y="13"/>
                      <a:pt x="66" y="12"/>
                      <a:pt x="66" y="10"/>
                    </a:cubicBezTo>
                    <a:cubicBezTo>
                      <a:pt x="66" y="9"/>
                      <a:pt x="66" y="8"/>
                      <a:pt x="65" y="8"/>
                    </a:cubicBezTo>
                    <a:cubicBezTo>
                      <a:pt x="64" y="7"/>
                      <a:pt x="63" y="6"/>
                      <a:pt x="61" y="6"/>
                    </a:cubicBezTo>
                    <a:cubicBezTo>
                      <a:pt x="60" y="6"/>
                      <a:pt x="58" y="7"/>
                      <a:pt x="55" y="7"/>
                    </a:cubicBezTo>
                    <a:cubicBezTo>
                      <a:pt x="55" y="4"/>
                      <a:pt x="55" y="4"/>
                      <a:pt x="55" y="4"/>
                    </a:cubicBezTo>
                    <a:lnTo>
                      <a:pt x="81" y="0"/>
                    </a:lnTo>
                    <a:close/>
                    <a:moveTo>
                      <a:pt x="53" y="54"/>
                    </a:moveTo>
                    <a:cubicBezTo>
                      <a:pt x="53" y="50"/>
                      <a:pt x="52" y="48"/>
                      <a:pt x="50" y="46"/>
                    </a:cubicBezTo>
                    <a:cubicBezTo>
                      <a:pt x="48" y="44"/>
                      <a:pt x="46" y="43"/>
                      <a:pt x="43" y="43"/>
                    </a:cubicBezTo>
                    <a:cubicBezTo>
                      <a:pt x="37" y="43"/>
                      <a:pt x="30" y="48"/>
                      <a:pt x="23" y="59"/>
                    </a:cubicBezTo>
                    <a:cubicBezTo>
                      <a:pt x="16" y="69"/>
                      <a:pt x="13" y="79"/>
                      <a:pt x="13" y="89"/>
                    </a:cubicBezTo>
                    <a:cubicBezTo>
                      <a:pt x="13" y="92"/>
                      <a:pt x="14" y="95"/>
                      <a:pt x="16" y="97"/>
                    </a:cubicBezTo>
                    <a:cubicBezTo>
                      <a:pt x="17" y="99"/>
                      <a:pt x="19" y="100"/>
                      <a:pt x="21" y="100"/>
                    </a:cubicBezTo>
                    <a:cubicBezTo>
                      <a:pt x="27" y="100"/>
                      <a:pt x="33" y="95"/>
                      <a:pt x="41" y="83"/>
                    </a:cubicBezTo>
                    <a:cubicBezTo>
                      <a:pt x="49" y="72"/>
                      <a:pt x="53" y="62"/>
                      <a:pt x="53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18" name="Freeform 13"/>
              <p:cNvSpPr>
                <a:spLocks/>
              </p:cNvSpPr>
              <p:nvPr/>
            </p:nvSpPr>
            <p:spPr bwMode="auto">
              <a:xfrm>
                <a:off x="8114816" y="4896327"/>
                <a:ext cx="58471" cy="67297"/>
              </a:xfrm>
              <a:custGeom>
                <a:avLst/>
                <a:gdLst>
                  <a:gd name="T0" fmla="*/ 5 w 59"/>
                  <a:gd name="T1" fmla="*/ 4 h 68"/>
                  <a:gd name="T2" fmla="*/ 31 w 59"/>
                  <a:gd name="T3" fmla="*/ 0 h 68"/>
                  <a:gd name="T4" fmla="*/ 20 w 59"/>
                  <a:gd name="T5" fmla="*/ 37 h 68"/>
                  <a:gd name="T6" fmla="*/ 44 w 59"/>
                  <a:gd name="T7" fmla="*/ 5 h 68"/>
                  <a:gd name="T8" fmla="*/ 54 w 59"/>
                  <a:gd name="T9" fmla="*/ 0 h 68"/>
                  <a:gd name="T10" fmla="*/ 58 w 59"/>
                  <a:gd name="T11" fmla="*/ 1 h 68"/>
                  <a:gd name="T12" fmla="*/ 59 w 59"/>
                  <a:gd name="T13" fmla="*/ 6 h 68"/>
                  <a:gd name="T14" fmla="*/ 57 w 59"/>
                  <a:gd name="T15" fmla="*/ 15 h 68"/>
                  <a:gd name="T16" fmla="*/ 52 w 59"/>
                  <a:gd name="T17" fmla="*/ 19 h 68"/>
                  <a:gd name="T18" fmla="*/ 49 w 59"/>
                  <a:gd name="T19" fmla="*/ 17 h 68"/>
                  <a:gd name="T20" fmla="*/ 47 w 59"/>
                  <a:gd name="T21" fmla="*/ 14 h 68"/>
                  <a:gd name="T22" fmla="*/ 46 w 59"/>
                  <a:gd name="T23" fmla="*/ 12 h 68"/>
                  <a:gd name="T24" fmla="*/ 45 w 59"/>
                  <a:gd name="T25" fmla="*/ 11 h 68"/>
                  <a:gd name="T26" fmla="*/ 43 w 59"/>
                  <a:gd name="T27" fmla="*/ 12 h 68"/>
                  <a:gd name="T28" fmla="*/ 37 w 59"/>
                  <a:gd name="T29" fmla="*/ 18 h 68"/>
                  <a:gd name="T30" fmla="*/ 23 w 59"/>
                  <a:gd name="T31" fmla="*/ 37 h 68"/>
                  <a:gd name="T32" fmla="*/ 18 w 59"/>
                  <a:gd name="T33" fmla="*/ 48 h 68"/>
                  <a:gd name="T34" fmla="*/ 14 w 59"/>
                  <a:gd name="T35" fmla="*/ 59 h 68"/>
                  <a:gd name="T36" fmla="*/ 12 w 59"/>
                  <a:gd name="T37" fmla="*/ 68 h 68"/>
                  <a:gd name="T38" fmla="*/ 0 w 59"/>
                  <a:gd name="T39" fmla="*/ 68 h 68"/>
                  <a:gd name="T40" fmla="*/ 14 w 59"/>
                  <a:gd name="T41" fmla="*/ 21 h 68"/>
                  <a:gd name="T42" fmla="*/ 16 w 59"/>
                  <a:gd name="T43" fmla="*/ 10 h 68"/>
                  <a:gd name="T44" fmla="*/ 15 w 59"/>
                  <a:gd name="T45" fmla="*/ 7 h 68"/>
                  <a:gd name="T46" fmla="*/ 11 w 59"/>
                  <a:gd name="T47" fmla="*/ 6 h 68"/>
                  <a:gd name="T48" fmla="*/ 5 w 59"/>
                  <a:gd name="T49" fmla="*/ 7 h 68"/>
                  <a:gd name="T50" fmla="*/ 5 w 59"/>
                  <a:gd name="T51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9" h="68">
                    <a:moveTo>
                      <a:pt x="5" y="4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9" y="22"/>
                      <a:pt x="37" y="11"/>
                      <a:pt x="44" y="5"/>
                    </a:cubicBezTo>
                    <a:cubicBezTo>
                      <a:pt x="48" y="2"/>
                      <a:pt x="52" y="0"/>
                      <a:pt x="54" y="0"/>
                    </a:cubicBezTo>
                    <a:cubicBezTo>
                      <a:pt x="56" y="0"/>
                      <a:pt x="57" y="0"/>
                      <a:pt x="58" y="1"/>
                    </a:cubicBezTo>
                    <a:cubicBezTo>
                      <a:pt x="59" y="2"/>
                      <a:pt x="59" y="4"/>
                      <a:pt x="59" y="6"/>
                    </a:cubicBezTo>
                    <a:cubicBezTo>
                      <a:pt x="59" y="9"/>
                      <a:pt x="59" y="12"/>
                      <a:pt x="57" y="15"/>
                    </a:cubicBezTo>
                    <a:cubicBezTo>
                      <a:pt x="56" y="17"/>
                      <a:pt x="54" y="19"/>
                      <a:pt x="52" y="19"/>
                    </a:cubicBezTo>
                    <a:cubicBezTo>
                      <a:pt x="51" y="19"/>
                      <a:pt x="50" y="18"/>
                      <a:pt x="49" y="17"/>
                    </a:cubicBezTo>
                    <a:cubicBezTo>
                      <a:pt x="48" y="17"/>
                      <a:pt x="47" y="16"/>
                      <a:pt x="47" y="14"/>
                    </a:cubicBezTo>
                    <a:cubicBezTo>
                      <a:pt x="47" y="13"/>
                      <a:pt x="47" y="12"/>
                      <a:pt x="46" y="12"/>
                    </a:cubicBezTo>
                    <a:cubicBezTo>
                      <a:pt x="46" y="12"/>
                      <a:pt x="46" y="11"/>
                      <a:pt x="45" y="11"/>
                    </a:cubicBezTo>
                    <a:cubicBezTo>
                      <a:pt x="44" y="11"/>
                      <a:pt x="43" y="12"/>
                      <a:pt x="43" y="12"/>
                    </a:cubicBezTo>
                    <a:cubicBezTo>
                      <a:pt x="41" y="13"/>
                      <a:pt x="39" y="15"/>
                      <a:pt x="37" y="18"/>
                    </a:cubicBezTo>
                    <a:cubicBezTo>
                      <a:pt x="32" y="23"/>
                      <a:pt x="28" y="29"/>
                      <a:pt x="23" y="37"/>
                    </a:cubicBezTo>
                    <a:cubicBezTo>
                      <a:pt x="21" y="41"/>
                      <a:pt x="19" y="44"/>
                      <a:pt x="18" y="48"/>
                    </a:cubicBezTo>
                    <a:cubicBezTo>
                      <a:pt x="15" y="54"/>
                      <a:pt x="14" y="58"/>
                      <a:pt x="14" y="59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6" y="16"/>
                      <a:pt x="16" y="12"/>
                      <a:pt x="16" y="10"/>
                    </a:cubicBezTo>
                    <a:cubicBezTo>
                      <a:pt x="16" y="9"/>
                      <a:pt x="16" y="8"/>
                      <a:pt x="15" y="7"/>
                    </a:cubicBezTo>
                    <a:cubicBezTo>
                      <a:pt x="14" y="7"/>
                      <a:pt x="13" y="6"/>
                      <a:pt x="11" y="6"/>
                    </a:cubicBezTo>
                    <a:cubicBezTo>
                      <a:pt x="10" y="6"/>
                      <a:pt x="8" y="7"/>
                      <a:pt x="5" y="7"/>
                    </a:cubicBez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19" name="Freeform 14"/>
              <p:cNvSpPr>
                <a:spLocks noEditPoints="1"/>
              </p:cNvSpPr>
              <p:nvPr/>
            </p:nvSpPr>
            <p:spPr bwMode="auto">
              <a:xfrm>
                <a:off x="8174942" y="4896327"/>
                <a:ext cx="68400" cy="69503"/>
              </a:xfrm>
              <a:custGeom>
                <a:avLst/>
                <a:gdLst>
                  <a:gd name="T0" fmla="*/ 69 w 69"/>
                  <a:gd name="T1" fmla="*/ 0 h 70"/>
                  <a:gd name="T2" fmla="*/ 54 w 69"/>
                  <a:gd name="T3" fmla="*/ 51 h 70"/>
                  <a:gd name="T4" fmla="*/ 52 w 69"/>
                  <a:gd name="T5" fmla="*/ 58 h 70"/>
                  <a:gd name="T6" fmla="*/ 52 w 69"/>
                  <a:gd name="T7" fmla="*/ 60 h 70"/>
                  <a:gd name="T8" fmla="*/ 53 w 69"/>
                  <a:gd name="T9" fmla="*/ 62 h 70"/>
                  <a:gd name="T10" fmla="*/ 54 w 69"/>
                  <a:gd name="T11" fmla="*/ 63 h 70"/>
                  <a:gd name="T12" fmla="*/ 57 w 69"/>
                  <a:gd name="T13" fmla="*/ 61 h 70"/>
                  <a:gd name="T14" fmla="*/ 65 w 69"/>
                  <a:gd name="T15" fmla="*/ 52 h 70"/>
                  <a:gd name="T16" fmla="*/ 67 w 69"/>
                  <a:gd name="T17" fmla="*/ 54 h 70"/>
                  <a:gd name="T18" fmla="*/ 57 w 69"/>
                  <a:gd name="T19" fmla="*/ 66 h 70"/>
                  <a:gd name="T20" fmla="*/ 46 w 69"/>
                  <a:gd name="T21" fmla="*/ 70 h 70"/>
                  <a:gd name="T22" fmla="*/ 42 w 69"/>
                  <a:gd name="T23" fmla="*/ 69 h 70"/>
                  <a:gd name="T24" fmla="*/ 40 w 69"/>
                  <a:gd name="T25" fmla="*/ 64 h 70"/>
                  <a:gd name="T26" fmla="*/ 42 w 69"/>
                  <a:gd name="T27" fmla="*/ 54 h 70"/>
                  <a:gd name="T28" fmla="*/ 43 w 69"/>
                  <a:gd name="T29" fmla="*/ 48 h 70"/>
                  <a:gd name="T30" fmla="*/ 25 w 69"/>
                  <a:gd name="T31" fmla="*/ 66 h 70"/>
                  <a:gd name="T32" fmla="*/ 13 w 69"/>
                  <a:gd name="T33" fmla="*/ 70 h 70"/>
                  <a:gd name="T34" fmla="*/ 4 w 69"/>
                  <a:gd name="T35" fmla="*/ 66 h 70"/>
                  <a:gd name="T36" fmla="*/ 0 w 69"/>
                  <a:gd name="T37" fmla="*/ 53 h 70"/>
                  <a:gd name="T38" fmla="*/ 7 w 69"/>
                  <a:gd name="T39" fmla="*/ 28 h 70"/>
                  <a:gd name="T40" fmla="*/ 25 w 69"/>
                  <a:gd name="T41" fmla="*/ 6 h 70"/>
                  <a:gd name="T42" fmla="*/ 42 w 69"/>
                  <a:gd name="T43" fmla="*/ 0 h 70"/>
                  <a:gd name="T44" fmla="*/ 49 w 69"/>
                  <a:gd name="T45" fmla="*/ 2 h 70"/>
                  <a:gd name="T46" fmla="*/ 54 w 69"/>
                  <a:gd name="T47" fmla="*/ 10 h 70"/>
                  <a:gd name="T48" fmla="*/ 57 w 69"/>
                  <a:gd name="T49" fmla="*/ 2 h 70"/>
                  <a:gd name="T50" fmla="*/ 69 w 69"/>
                  <a:gd name="T51" fmla="*/ 0 h 70"/>
                  <a:gd name="T52" fmla="*/ 42 w 69"/>
                  <a:gd name="T53" fmla="*/ 4 h 70"/>
                  <a:gd name="T54" fmla="*/ 31 w 69"/>
                  <a:gd name="T55" fmla="*/ 8 h 70"/>
                  <a:gd name="T56" fmla="*/ 18 w 69"/>
                  <a:gd name="T57" fmla="*/ 27 h 70"/>
                  <a:gd name="T58" fmla="*/ 12 w 69"/>
                  <a:gd name="T59" fmla="*/ 50 h 70"/>
                  <a:gd name="T60" fmla="*/ 14 w 69"/>
                  <a:gd name="T61" fmla="*/ 58 h 70"/>
                  <a:gd name="T62" fmla="*/ 20 w 69"/>
                  <a:gd name="T63" fmla="*/ 61 h 70"/>
                  <a:gd name="T64" fmla="*/ 38 w 69"/>
                  <a:gd name="T65" fmla="*/ 49 h 70"/>
                  <a:gd name="T66" fmla="*/ 51 w 69"/>
                  <a:gd name="T67" fmla="*/ 16 h 70"/>
                  <a:gd name="T68" fmla="*/ 49 w 69"/>
                  <a:gd name="T69" fmla="*/ 7 h 70"/>
                  <a:gd name="T70" fmla="*/ 42 w 69"/>
                  <a:gd name="T71" fmla="*/ 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9" h="70">
                    <a:moveTo>
                      <a:pt x="69" y="0"/>
                    </a:moveTo>
                    <a:cubicBezTo>
                      <a:pt x="54" y="51"/>
                      <a:pt x="54" y="51"/>
                      <a:pt x="54" y="51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2" y="59"/>
                      <a:pt x="52" y="59"/>
                      <a:pt x="52" y="60"/>
                    </a:cubicBezTo>
                    <a:cubicBezTo>
                      <a:pt x="52" y="61"/>
                      <a:pt x="52" y="61"/>
                      <a:pt x="53" y="62"/>
                    </a:cubicBezTo>
                    <a:cubicBezTo>
                      <a:pt x="53" y="62"/>
                      <a:pt x="54" y="63"/>
                      <a:pt x="54" y="63"/>
                    </a:cubicBezTo>
                    <a:cubicBezTo>
                      <a:pt x="55" y="63"/>
                      <a:pt x="56" y="62"/>
                      <a:pt x="57" y="61"/>
                    </a:cubicBezTo>
                    <a:cubicBezTo>
                      <a:pt x="59" y="60"/>
                      <a:pt x="61" y="57"/>
                      <a:pt x="65" y="52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4" y="59"/>
                      <a:pt x="60" y="63"/>
                      <a:pt x="57" y="66"/>
                    </a:cubicBezTo>
                    <a:cubicBezTo>
                      <a:pt x="53" y="69"/>
                      <a:pt x="50" y="70"/>
                      <a:pt x="46" y="70"/>
                    </a:cubicBezTo>
                    <a:cubicBezTo>
                      <a:pt x="44" y="70"/>
                      <a:pt x="43" y="70"/>
                      <a:pt x="42" y="69"/>
                    </a:cubicBezTo>
                    <a:cubicBezTo>
                      <a:pt x="40" y="67"/>
                      <a:pt x="40" y="66"/>
                      <a:pt x="40" y="64"/>
                    </a:cubicBezTo>
                    <a:cubicBezTo>
                      <a:pt x="40" y="61"/>
                      <a:pt x="40" y="58"/>
                      <a:pt x="42" y="54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37" y="57"/>
                      <a:pt x="30" y="63"/>
                      <a:pt x="25" y="66"/>
                    </a:cubicBezTo>
                    <a:cubicBezTo>
                      <a:pt x="21" y="69"/>
                      <a:pt x="17" y="70"/>
                      <a:pt x="13" y="70"/>
                    </a:cubicBezTo>
                    <a:cubicBezTo>
                      <a:pt x="10" y="70"/>
                      <a:pt x="6" y="69"/>
                      <a:pt x="4" y="66"/>
                    </a:cubicBezTo>
                    <a:cubicBezTo>
                      <a:pt x="1" y="63"/>
                      <a:pt x="0" y="58"/>
                      <a:pt x="0" y="53"/>
                    </a:cubicBezTo>
                    <a:cubicBezTo>
                      <a:pt x="0" y="45"/>
                      <a:pt x="2" y="37"/>
                      <a:pt x="7" y="28"/>
                    </a:cubicBezTo>
                    <a:cubicBezTo>
                      <a:pt x="12" y="19"/>
                      <a:pt x="18" y="12"/>
                      <a:pt x="25" y="6"/>
                    </a:cubicBezTo>
                    <a:cubicBezTo>
                      <a:pt x="31" y="2"/>
                      <a:pt x="36" y="0"/>
                      <a:pt x="42" y="0"/>
                    </a:cubicBezTo>
                    <a:cubicBezTo>
                      <a:pt x="45" y="0"/>
                      <a:pt x="47" y="1"/>
                      <a:pt x="49" y="2"/>
                    </a:cubicBezTo>
                    <a:cubicBezTo>
                      <a:pt x="51" y="4"/>
                      <a:pt x="53" y="7"/>
                      <a:pt x="54" y="10"/>
                    </a:cubicBezTo>
                    <a:cubicBezTo>
                      <a:pt x="57" y="2"/>
                      <a:pt x="57" y="2"/>
                      <a:pt x="57" y="2"/>
                    </a:cubicBezTo>
                    <a:lnTo>
                      <a:pt x="69" y="0"/>
                    </a:lnTo>
                    <a:close/>
                    <a:moveTo>
                      <a:pt x="42" y="4"/>
                    </a:moveTo>
                    <a:cubicBezTo>
                      <a:pt x="39" y="4"/>
                      <a:pt x="35" y="5"/>
                      <a:pt x="31" y="8"/>
                    </a:cubicBezTo>
                    <a:cubicBezTo>
                      <a:pt x="26" y="13"/>
                      <a:pt x="22" y="19"/>
                      <a:pt x="18" y="27"/>
                    </a:cubicBezTo>
                    <a:cubicBezTo>
                      <a:pt x="14" y="36"/>
                      <a:pt x="12" y="43"/>
                      <a:pt x="12" y="50"/>
                    </a:cubicBezTo>
                    <a:cubicBezTo>
                      <a:pt x="12" y="54"/>
                      <a:pt x="13" y="56"/>
                      <a:pt x="14" y="58"/>
                    </a:cubicBezTo>
                    <a:cubicBezTo>
                      <a:pt x="16" y="60"/>
                      <a:pt x="18" y="61"/>
                      <a:pt x="20" y="61"/>
                    </a:cubicBezTo>
                    <a:cubicBezTo>
                      <a:pt x="26" y="61"/>
                      <a:pt x="32" y="57"/>
                      <a:pt x="38" y="49"/>
                    </a:cubicBezTo>
                    <a:cubicBezTo>
                      <a:pt x="47" y="38"/>
                      <a:pt x="51" y="27"/>
                      <a:pt x="51" y="16"/>
                    </a:cubicBezTo>
                    <a:cubicBezTo>
                      <a:pt x="51" y="12"/>
                      <a:pt x="50" y="9"/>
                      <a:pt x="49" y="7"/>
                    </a:cubicBezTo>
                    <a:cubicBezTo>
                      <a:pt x="47" y="5"/>
                      <a:pt x="45" y="4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20" name="Freeform 15"/>
              <p:cNvSpPr>
                <a:spLocks/>
              </p:cNvSpPr>
              <p:nvPr/>
            </p:nvSpPr>
            <p:spPr bwMode="auto">
              <a:xfrm>
                <a:off x="8251065" y="4896327"/>
                <a:ext cx="63987" cy="69503"/>
              </a:xfrm>
              <a:custGeom>
                <a:avLst/>
                <a:gdLst>
                  <a:gd name="T0" fmla="*/ 0 w 65"/>
                  <a:gd name="T1" fmla="*/ 5 h 70"/>
                  <a:gd name="T2" fmla="*/ 22 w 65"/>
                  <a:gd name="T3" fmla="*/ 0 h 70"/>
                  <a:gd name="T4" fmla="*/ 25 w 65"/>
                  <a:gd name="T5" fmla="*/ 11 h 70"/>
                  <a:gd name="T6" fmla="*/ 29 w 65"/>
                  <a:gd name="T7" fmla="*/ 32 h 70"/>
                  <a:gd name="T8" fmla="*/ 30 w 65"/>
                  <a:gd name="T9" fmla="*/ 57 h 70"/>
                  <a:gd name="T10" fmla="*/ 42 w 65"/>
                  <a:gd name="T11" fmla="*/ 44 h 70"/>
                  <a:gd name="T12" fmla="*/ 53 w 65"/>
                  <a:gd name="T13" fmla="*/ 28 h 70"/>
                  <a:gd name="T14" fmla="*/ 57 w 65"/>
                  <a:gd name="T15" fmla="*/ 21 h 70"/>
                  <a:gd name="T16" fmla="*/ 57 w 65"/>
                  <a:gd name="T17" fmla="*/ 16 h 70"/>
                  <a:gd name="T18" fmla="*/ 54 w 65"/>
                  <a:gd name="T19" fmla="*/ 12 h 70"/>
                  <a:gd name="T20" fmla="*/ 50 w 65"/>
                  <a:gd name="T21" fmla="*/ 6 h 70"/>
                  <a:gd name="T22" fmla="*/ 52 w 65"/>
                  <a:gd name="T23" fmla="*/ 2 h 70"/>
                  <a:gd name="T24" fmla="*/ 57 w 65"/>
                  <a:gd name="T25" fmla="*/ 0 h 70"/>
                  <a:gd name="T26" fmla="*/ 63 w 65"/>
                  <a:gd name="T27" fmla="*/ 3 h 70"/>
                  <a:gd name="T28" fmla="*/ 65 w 65"/>
                  <a:gd name="T29" fmla="*/ 9 h 70"/>
                  <a:gd name="T30" fmla="*/ 64 w 65"/>
                  <a:gd name="T31" fmla="*/ 16 h 70"/>
                  <a:gd name="T32" fmla="*/ 56 w 65"/>
                  <a:gd name="T33" fmla="*/ 30 h 70"/>
                  <a:gd name="T34" fmla="*/ 39 w 65"/>
                  <a:gd name="T35" fmla="*/ 53 h 70"/>
                  <a:gd name="T36" fmla="*/ 22 w 65"/>
                  <a:gd name="T37" fmla="*/ 70 h 70"/>
                  <a:gd name="T38" fmla="*/ 20 w 65"/>
                  <a:gd name="T39" fmla="*/ 70 h 70"/>
                  <a:gd name="T40" fmla="*/ 12 w 65"/>
                  <a:gd name="T41" fmla="*/ 10 h 70"/>
                  <a:gd name="T42" fmla="*/ 6 w 65"/>
                  <a:gd name="T43" fmla="*/ 7 h 70"/>
                  <a:gd name="T44" fmla="*/ 0 w 65"/>
                  <a:gd name="T45" fmla="*/ 7 h 70"/>
                  <a:gd name="T46" fmla="*/ 0 w 65"/>
                  <a:gd name="T47" fmla="*/ 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5" h="70">
                    <a:moveTo>
                      <a:pt x="0" y="5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3" y="4"/>
                      <a:pt x="24" y="7"/>
                      <a:pt x="25" y="11"/>
                    </a:cubicBezTo>
                    <a:cubicBezTo>
                      <a:pt x="27" y="17"/>
                      <a:pt x="28" y="24"/>
                      <a:pt x="29" y="32"/>
                    </a:cubicBezTo>
                    <a:cubicBezTo>
                      <a:pt x="29" y="36"/>
                      <a:pt x="30" y="44"/>
                      <a:pt x="30" y="57"/>
                    </a:cubicBezTo>
                    <a:cubicBezTo>
                      <a:pt x="37" y="50"/>
                      <a:pt x="40" y="45"/>
                      <a:pt x="42" y="44"/>
                    </a:cubicBezTo>
                    <a:cubicBezTo>
                      <a:pt x="48" y="35"/>
                      <a:pt x="52" y="29"/>
                      <a:pt x="53" y="28"/>
                    </a:cubicBezTo>
                    <a:cubicBezTo>
                      <a:pt x="55" y="25"/>
                      <a:pt x="56" y="23"/>
                      <a:pt x="57" y="21"/>
                    </a:cubicBezTo>
                    <a:cubicBezTo>
                      <a:pt x="57" y="19"/>
                      <a:pt x="57" y="18"/>
                      <a:pt x="57" y="16"/>
                    </a:cubicBezTo>
                    <a:cubicBezTo>
                      <a:pt x="57" y="15"/>
                      <a:pt x="56" y="14"/>
                      <a:pt x="54" y="12"/>
                    </a:cubicBezTo>
                    <a:cubicBezTo>
                      <a:pt x="52" y="10"/>
                      <a:pt x="50" y="8"/>
                      <a:pt x="50" y="6"/>
                    </a:cubicBezTo>
                    <a:cubicBezTo>
                      <a:pt x="50" y="5"/>
                      <a:pt x="51" y="3"/>
                      <a:pt x="52" y="2"/>
                    </a:cubicBezTo>
                    <a:cubicBezTo>
                      <a:pt x="54" y="1"/>
                      <a:pt x="55" y="0"/>
                      <a:pt x="57" y="0"/>
                    </a:cubicBezTo>
                    <a:cubicBezTo>
                      <a:pt x="59" y="0"/>
                      <a:pt x="61" y="1"/>
                      <a:pt x="63" y="3"/>
                    </a:cubicBezTo>
                    <a:cubicBezTo>
                      <a:pt x="64" y="4"/>
                      <a:pt x="65" y="6"/>
                      <a:pt x="65" y="9"/>
                    </a:cubicBezTo>
                    <a:cubicBezTo>
                      <a:pt x="65" y="12"/>
                      <a:pt x="65" y="14"/>
                      <a:pt x="64" y="16"/>
                    </a:cubicBezTo>
                    <a:cubicBezTo>
                      <a:pt x="62" y="20"/>
                      <a:pt x="60" y="25"/>
                      <a:pt x="56" y="30"/>
                    </a:cubicBezTo>
                    <a:cubicBezTo>
                      <a:pt x="53" y="36"/>
                      <a:pt x="47" y="43"/>
                      <a:pt x="39" y="53"/>
                    </a:cubicBezTo>
                    <a:cubicBezTo>
                      <a:pt x="38" y="54"/>
                      <a:pt x="32" y="60"/>
                      <a:pt x="22" y="70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18" y="38"/>
                      <a:pt x="16" y="18"/>
                      <a:pt x="12" y="10"/>
                    </a:cubicBezTo>
                    <a:cubicBezTo>
                      <a:pt x="11" y="8"/>
                      <a:pt x="9" y="7"/>
                      <a:pt x="6" y="7"/>
                    </a:cubicBezTo>
                    <a:cubicBezTo>
                      <a:pt x="4" y="7"/>
                      <a:pt x="3" y="7"/>
                      <a:pt x="0" y="7"/>
                    </a:cubicBez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21" name="Freeform 16"/>
              <p:cNvSpPr>
                <a:spLocks noEditPoints="1"/>
              </p:cNvSpPr>
              <p:nvPr/>
            </p:nvSpPr>
            <p:spPr bwMode="auto">
              <a:xfrm>
                <a:off x="8320016" y="4896327"/>
                <a:ext cx="66194" cy="69503"/>
              </a:xfrm>
              <a:custGeom>
                <a:avLst/>
                <a:gdLst>
                  <a:gd name="T0" fmla="*/ 67 w 67"/>
                  <a:gd name="T1" fmla="*/ 24 h 70"/>
                  <a:gd name="T2" fmla="*/ 61 w 67"/>
                  <a:gd name="T3" fmla="*/ 46 h 70"/>
                  <a:gd name="T4" fmla="*/ 44 w 67"/>
                  <a:gd name="T5" fmla="*/ 64 h 70"/>
                  <a:gd name="T6" fmla="*/ 23 w 67"/>
                  <a:gd name="T7" fmla="*/ 70 h 70"/>
                  <a:gd name="T8" fmla="*/ 6 w 67"/>
                  <a:gd name="T9" fmla="*/ 64 h 70"/>
                  <a:gd name="T10" fmla="*/ 0 w 67"/>
                  <a:gd name="T11" fmla="*/ 46 h 70"/>
                  <a:gd name="T12" fmla="*/ 6 w 67"/>
                  <a:gd name="T13" fmla="*/ 24 h 70"/>
                  <a:gd name="T14" fmla="*/ 23 w 67"/>
                  <a:gd name="T15" fmla="*/ 6 h 70"/>
                  <a:gd name="T16" fmla="*/ 44 w 67"/>
                  <a:gd name="T17" fmla="*/ 0 h 70"/>
                  <a:gd name="T18" fmla="*/ 60 w 67"/>
                  <a:gd name="T19" fmla="*/ 7 h 70"/>
                  <a:gd name="T20" fmla="*/ 67 w 67"/>
                  <a:gd name="T21" fmla="*/ 24 h 70"/>
                  <a:gd name="T22" fmla="*/ 54 w 67"/>
                  <a:gd name="T23" fmla="*/ 18 h 70"/>
                  <a:gd name="T24" fmla="*/ 51 w 67"/>
                  <a:gd name="T25" fmla="*/ 8 h 70"/>
                  <a:gd name="T26" fmla="*/ 42 w 67"/>
                  <a:gd name="T27" fmla="*/ 4 h 70"/>
                  <a:gd name="T28" fmla="*/ 21 w 67"/>
                  <a:gd name="T29" fmla="*/ 20 h 70"/>
                  <a:gd name="T30" fmla="*/ 12 w 67"/>
                  <a:gd name="T31" fmla="*/ 51 h 70"/>
                  <a:gd name="T32" fmla="*/ 16 w 67"/>
                  <a:gd name="T33" fmla="*/ 62 h 70"/>
                  <a:gd name="T34" fmla="*/ 25 w 67"/>
                  <a:gd name="T35" fmla="*/ 66 h 70"/>
                  <a:gd name="T36" fmla="*/ 45 w 67"/>
                  <a:gd name="T37" fmla="*/ 51 h 70"/>
                  <a:gd name="T38" fmla="*/ 54 w 67"/>
                  <a:gd name="T39" fmla="*/ 1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7" h="70">
                    <a:moveTo>
                      <a:pt x="67" y="24"/>
                    </a:moveTo>
                    <a:cubicBezTo>
                      <a:pt x="67" y="31"/>
                      <a:pt x="65" y="39"/>
                      <a:pt x="61" y="46"/>
                    </a:cubicBezTo>
                    <a:cubicBezTo>
                      <a:pt x="57" y="53"/>
                      <a:pt x="51" y="59"/>
                      <a:pt x="44" y="64"/>
                    </a:cubicBezTo>
                    <a:cubicBezTo>
                      <a:pt x="37" y="68"/>
                      <a:pt x="30" y="70"/>
                      <a:pt x="23" y="70"/>
                    </a:cubicBezTo>
                    <a:cubicBezTo>
                      <a:pt x="16" y="70"/>
                      <a:pt x="11" y="68"/>
                      <a:pt x="6" y="64"/>
                    </a:cubicBezTo>
                    <a:cubicBezTo>
                      <a:pt x="2" y="59"/>
                      <a:pt x="0" y="53"/>
                      <a:pt x="0" y="46"/>
                    </a:cubicBezTo>
                    <a:cubicBezTo>
                      <a:pt x="0" y="39"/>
                      <a:pt x="2" y="32"/>
                      <a:pt x="6" y="24"/>
                    </a:cubicBezTo>
                    <a:cubicBezTo>
                      <a:pt x="10" y="17"/>
                      <a:pt x="16" y="11"/>
                      <a:pt x="23" y="6"/>
                    </a:cubicBezTo>
                    <a:cubicBezTo>
                      <a:pt x="30" y="2"/>
                      <a:pt x="37" y="0"/>
                      <a:pt x="44" y="0"/>
                    </a:cubicBezTo>
                    <a:cubicBezTo>
                      <a:pt x="50" y="0"/>
                      <a:pt x="56" y="2"/>
                      <a:pt x="60" y="7"/>
                    </a:cubicBezTo>
                    <a:cubicBezTo>
                      <a:pt x="65" y="11"/>
                      <a:pt x="67" y="17"/>
                      <a:pt x="67" y="24"/>
                    </a:cubicBezTo>
                    <a:close/>
                    <a:moveTo>
                      <a:pt x="54" y="18"/>
                    </a:moveTo>
                    <a:cubicBezTo>
                      <a:pt x="54" y="14"/>
                      <a:pt x="53" y="10"/>
                      <a:pt x="51" y="8"/>
                    </a:cubicBezTo>
                    <a:cubicBezTo>
                      <a:pt x="48" y="5"/>
                      <a:pt x="45" y="4"/>
                      <a:pt x="42" y="4"/>
                    </a:cubicBezTo>
                    <a:cubicBezTo>
                      <a:pt x="34" y="4"/>
                      <a:pt x="28" y="9"/>
                      <a:pt x="21" y="20"/>
                    </a:cubicBezTo>
                    <a:cubicBezTo>
                      <a:pt x="15" y="30"/>
                      <a:pt x="12" y="41"/>
                      <a:pt x="12" y="51"/>
                    </a:cubicBezTo>
                    <a:cubicBezTo>
                      <a:pt x="12" y="56"/>
                      <a:pt x="13" y="60"/>
                      <a:pt x="16" y="62"/>
                    </a:cubicBezTo>
                    <a:cubicBezTo>
                      <a:pt x="18" y="65"/>
                      <a:pt x="21" y="66"/>
                      <a:pt x="25" y="66"/>
                    </a:cubicBezTo>
                    <a:cubicBezTo>
                      <a:pt x="32" y="66"/>
                      <a:pt x="39" y="61"/>
                      <a:pt x="45" y="51"/>
                    </a:cubicBezTo>
                    <a:cubicBezTo>
                      <a:pt x="51" y="40"/>
                      <a:pt x="54" y="29"/>
                      <a:pt x="5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22" name="Freeform 17"/>
              <p:cNvSpPr>
                <a:spLocks noEditPoints="1"/>
              </p:cNvSpPr>
              <p:nvPr/>
            </p:nvSpPr>
            <p:spPr bwMode="auto">
              <a:xfrm>
                <a:off x="8425374" y="4861024"/>
                <a:ext cx="67297" cy="102600"/>
              </a:xfrm>
              <a:custGeom>
                <a:avLst/>
                <a:gdLst>
                  <a:gd name="T0" fmla="*/ 17 w 68"/>
                  <a:gd name="T1" fmla="*/ 38 h 104"/>
                  <a:gd name="T2" fmla="*/ 65 w 68"/>
                  <a:gd name="T3" fmla="*/ 38 h 104"/>
                  <a:gd name="T4" fmla="*/ 65 w 68"/>
                  <a:gd name="T5" fmla="*/ 40 h 104"/>
                  <a:gd name="T6" fmla="*/ 13 w 68"/>
                  <a:gd name="T7" fmla="*/ 94 h 104"/>
                  <a:gd name="T8" fmla="*/ 35 w 68"/>
                  <a:gd name="T9" fmla="*/ 94 h 104"/>
                  <a:gd name="T10" fmla="*/ 45 w 68"/>
                  <a:gd name="T11" fmla="*/ 93 h 104"/>
                  <a:gd name="T12" fmla="*/ 49 w 68"/>
                  <a:gd name="T13" fmla="*/ 91 h 104"/>
                  <a:gd name="T14" fmla="*/ 53 w 68"/>
                  <a:gd name="T15" fmla="*/ 84 h 104"/>
                  <a:gd name="T16" fmla="*/ 56 w 68"/>
                  <a:gd name="T17" fmla="*/ 84 h 104"/>
                  <a:gd name="T18" fmla="*/ 49 w 68"/>
                  <a:gd name="T19" fmla="*/ 104 h 104"/>
                  <a:gd name="T20" fmla="*/ 0 w 68"/>
                  <a:gd name="T21" fmla="*/ 104 h 104"/>
                  <a:gd name="T22" fmla="*/ 0 w 68"/>
                  <a:gd name="T23" fmla="*/ 102 h 104"/>
                  <a:gd name="T24" fmla="*/ 52 w 68"/>
                  <a:gd name="T25" fmla="*/ 48 h 104"/>
                  <a:gd name="T26" fmla="*/ 30 w 68"/>
                  <a:gd name="T27" fmla="*/ 48 h 104"/>
                  <a:gd name="T28" fmla="*/ 22 w 68"/>
                  <a:gd name="T29" fmla="*/ 48 h 104"/>
                  <a:gd name="T30" fmla="*/ 18 w 68"/>
                  <a:gd name="T31" fmla="*/ 50 h 104"/>
                  <a:gd name="T32" fmla="*/ 14 w 68"/>
                  <a:gd name="T33" fmla="*/ 57 h 104"/>
                  <a:gd name="T34" fmla="*/ 11 w 68"/>
                  <a:gd name="T35" fmla="*/ 57 h 104"/>
                  <a:gd name="T36" fmla="*/ 17 w 68"/>
                  <a:gd name="T37" fmla="*/ 38 h 104"/>
                  <a:gd name="T38" fmla="*/ 33 w 68"/>
                  <a:gd name="T39" fmla="*/ 23 h 104"/>
                  <a:gd name="T40" fmla="*/ 27 w 68"/>
                  <a:gd name="T41" fmla="*/ 0 h 104"/>
                  <a:gd name="T42" fmla="*/ 29 w 68"/>
                  <a:gd name="T43" fmla="*/ 0 h 104"/>
                  <a:gd name="T44" fmla="*/ 42 w 68"/>
                  <a:gd name="T45" fmla="*/ 15 h 104"/>
                  <a:gd name="T46" fmla="*/ 66 w 68"/>
                  <a:gd name="T47" fmla="*/ 0 h 104"/>
                  <a:gd name="T48" fmla="*/ 68 w 68"/>
                  <a:gd name="T49" fmla="*/ 0 h 104"/>
                  <a:gd name="T50" fmla="*/ 44 w 68"/>
                  <a:gd name="T51" fmla="*/ 23 h 104"/>
                  <a:gd name="T52" fmla="*/ 33 w 68"/>
                  <a:gd name="T53" fmla="*/ 2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104">
                    <a:moveTo>
                      <a:pt x="17" y="38"/>
                    </a:moveTo>
                    <a:cubicBezTo>
                      <a:pt x="65" y="38"/>
                      <a:pt x="65" y="38"/>
                      <a:pt x="65" y="38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35" y="94"/>
                      <a:pt x="35" y="94"/>
                      <a:pt x="35" y="94"/>
                    </a:cubicBezTo>
                    <a:cubicBezTo>
                      <a:pt x="40" y="94"/>
                      <a:pt x="44" y="94"/>
                      <a:pt x="45" y="93"/>
                    </a:cubicBezTo>
                    <a:cubicBezTo>
                      <a:pt x="46" y="93"/>
                      <a:pt x="48" y="92"/>
                      <a:pt x="49" y="91"/>
                    </a:cubicBezTo>
                    <a:cubicBezTo>
                      <a:pt x="50" y="90"/>
                      <a:pt x="51" y="87"/>
                      <a:pt x="53" y="84"/>
                    </a:cubicBezTo>
                    <a:cubicBezTo>
                      <a:pt x="56" y="84"/>
                      <a:pt x="56" y="84"/>
                      <a:pt x="56" y="84"/>
                    </a:cubicBezTo>
                    <a:cubicBezTo>
                      <a:pt x="49" y="104"/>
                      <a:pt x="49" y="104"/>
                      <a:pt x="49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26" y="48"/>
                      <a:pt x="23" y="48"/>
                      <a:pt x="22" y="48"/>
                    </a:cubicBezTo>
                    <a:cubicBezTo>
                      <a:pt x="21" y="48"/>
                      <a:pt x="19" y="49"/>
                      <a:pt x="18" y="50"/>
                    </a:cubicBezTo>
                    <a:cubicBezTo>
                      <a:pt x="17" y="52"/>
                      <a:pt x="15" y="54"/>
                      <a:pt x="14" y="57"/>
                    </a:cubicBezTo>
                    <a:cubicBezTo>
                      <a:pt x="11" y="57"/>
                      <a:pt x="11" y="57"/>
                      <a:pt x="11" y="57"/>
                    </a:cubicBezTo>
                    <a:lnTo>
                      <a:pt x="17" y="38"/>
                    </a:lnTo>
                    <a:close/>
                    <a:moveTo>
                      <a:pt x="33" y="23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44" y="23"/>
                      <a:pt x="44" y="23"/>
                      <a:pt x="44" y="23"/>
                    </a:cubicBezTo>
                    <a:lnTo>
                      <a:pt x="33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23" name="Freeform 18"/>
              <p:cNvSpPr>
                <a:spLocks noEditPoints="1"/>
              </p:cNvSpPr>
              <p:nvPr/>
            </p:nvSpPr>
            <p:spPr bwMode="auto">
              <a:xfrm>
                <a:off x="8495429" y="4867091"/>
                <a:ext cx="35855" cy="98739"/>
              </a:xfrm>
              <a:custGeom>
                <a:avLst/>
                <a:gdLst>
                  <a:gd name="T0" fmla="*/ 29 w 36"/>
                  <a:gd name="T1" fmla="*/ 30 h 100"/>
                  <a:gd name="T2" fmla="*/ 14 w 36"/>
                  <a:gd name="T3" fmla="*/ 83 h 100"/>
                  <a:gd name="T4" fmla="*/ 13 w 36"/>
                  <a:gd name="T5" fmla="*/ 89 h 100"/>
                  <a:gd name="T6" fmla="*/ 13 w 36"/>
                  <a:gd name="T7" fmla="*/ 91 h 100"/>
                  <a:gd name="T8" fmla="*/ 15 w 36"/>
                  <a:gd name="T9" fmla="*/ 92 h 100"/>
                  <a:gd name="T10" fmla="*/ 18 w 36"/>
                  <a:gd name="T11" fmla="*/ 91 h 100"/>
                  <a:gd name="T12" fmla="*/ 26 w 36"/>
                  <a:gd name="T13" fmla="*/ 81 h 100"/>
                  <a:gd name="T14" fmla="*/ 29 w 36"/>
                  <a:gd name="T15" fmla="*/ 83 h 100"/>
                  <a:gd name="T16" fmla="*/ 17 w 36"/>
                  <a:gd name="T17" fmla="*/ 96 h 100"/>
                  <a:gd name="T18" fmla="*/ 7 w 36"/>
                  <a:gd name="T19" fmla="*/ 100 h 100"/>
                  <a:gd name="T20" fmla="*/ 2 w 36"/>
                  <a:gd name="T21" fmla="*/ 98 h 100"/>
                  <a:gd name="T22" fmla="*/ 0 w 36"/>
                  <a:gd name="T23" fmla="*/ 94 h 100"/>
                  <a:gd name="T24" fmla="*/ 2 w 36"/>
                  <a:gd name="T25" fmla="*/ 84 h 100"/>
                  <a:gd name="T26" fmla="*/ 12 w 36"/>
                  <a:gd name="T27" fmla="*/ 50 h 100"/>
                  <a:gd name="T28" fmla="*/ 14 w 36"/>
                  <a:gd name="T29" fmla="*/ 40 h 100"/>
                  <a:gd name="T30" fmla="*/ 13 w 36"/>
                  <a:gd name="T31" fmla="*/ 37 h 100"/>
                  <a:gd name="T32" fmla="*/ 10 w 36"/>
                  <a:gd name="T33" fmla="*/ 36 h 100"/>
                  <a:gd name="T34" fmla="*/ 3 w 36"/>
                  <a:gd name="T35" fmla="*/ 37 h 100"/>
                  <a:gd name="T36" fmla="*/ 3 w 36"/>
                  <a:gd name="T37" fmla="*/ 34 h 100"/>
                  <a:gd name="T38" fmla="*/ 29 w 36"/>
                  <a:gd name="T39" fmla="*/ 30 h 100"/>
                  <a:gd name="T40" fmla="*/ 28 w 36"/>
                  <a:gd name="T41" fmla="*/ 0 h 100"/>
                  <a:gd name="T42" fmla="*/ 33 w 36"/>
                  <a:gd name="T43" fmla="*/ 2 h 100"/>
                  <a:gd name="T44" fmla="*/ 36 w 36"/>
                  <a:gd name="T45" fmla="*/ 7 h 100"/>
                  <a:gd name="T46" fmla="*/ 33 w 36"/>
                  <a:gd name="T47" fmla="*/ 13 h 100"/>
                  <a:gd name="T48" fmla="*/ 28 w 36"/>
                  <a:gd name="T49" fmla="*/ 15 h 100"/>
                  <a:gd name="T50" fmla="*/ 23 w 36"/>
                  <a:gd name="T51" fmla="*/ 13 h 100"/>
                  <a:gd name="T52" fmla="*/ 21 w 36"/>
                  <a:gd name="T53" fmla="*/ 7 h 100"/>
                  <a:gd name="T54" fmla="*/ 23 w 36"/>
                  <a:gd name="T55" fmla="*/ 2 h 100"/>
                  <a:gd name="T56" fmla="*/ 28 w 36"/>
                  <a:gd name="T57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6" h="100">
                    <a:moveTo>
                      <a:pt x="29" y="30"/>
                    </a:moveTo>
                    <a:cubicBezTo>
                      <a:pt x="14" y="83"/>
                      <a:pt x="14" y="83"/>
                      <a:pt x="14" y="83"/>
                    </a:cubicBezTo>
                    <a:cubicBezTo>
                      <a:pt x="13" y="86"/>
                      <a:pt x="13" y="89"/>
                      <a:pt x="13" y="89"/>
                    </a:cubicBezTo>
                    <a:cubicBezTo>
                      <a:pt x="13" y="90"/>
                      <a:pt x="13" y="91"/>
                      <a:pt x="13" y="91"/>
                    </a:cubicBezTo>
                    <a:cubicBezTo>
                      <a:pt x="14" y="92"/>
                      <a:pt x="14" y="92"/>
                      <a:pt x="15" y="92"/>
                    </a:cubicBezTo>
                    <a:cubicBezTo>
                      <a:pt x="16" y="92"/>
                      <a:pt x="17" y="92"/>
                      <a:pt x="18" y="91"/>
                    </a:cubicBezTo>
                    <a:cubicBezTo>
                      <a:pt x="21" y="89"/>
                      <a:pt x="24" y="85"/>
                      <a:pt x="26" y="81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6" y="88"/>
                      <a:pt x="22" y="93"/>
                      <a:pt x="17" y="96"/>
                    </a:cubicBezTo>
                    <a:cubicBezTo>
                      <a:pt x="14" y="99"/>
                      <a:pt x="10" y="100"/>
                      <a:pt x="7" y="100"/>
                    </a:cubicBezTo>
                    <a:cubicBezTo>
                      <a:pt x="5" y="100"/>
                      <a:pt x="3" y="100"/>
                      <a:pt x="2" y="98"/>
                    </a:cubicBezTo>
                    <a:cubicBezTo>
                      <a:pt x="1" y="97"/>
                      <a:pt x="0" y="96"/>
                      <a:pt x="0" y="94"/>
                    </a:cubicBezTo>
                    <a:cubicBezTo>
                      <a:pt x="0" y="92"/>
                      <a:pt x="1" y="89"/>
                      <a:pt x="2" y="84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3" y="45"/>
                      <a:pt x="14" y="41"/>
                      <a:pt x="14" y="40"/>
                    </a:cubicBezTo>
                    <a:cubicBezTo>
                      <a:pt x="14" y="39"/>
                      <a:pt x="14" y="38"/>
                      <a:pt x="13" y="37"/>
                    </a:cubicBezTo>
                    <a:cubicBezTo>
                      <a:pt x="12" y="37"/>
                      <a:pt x="11" y="36"/>
                      <a:pt x="10" y="36"/>
                    </a:cubicBezTo>
                    <a:cubicBezTo>
                      <a:pt x="9" y="36"/>
                      <a:pt x="7" y="37"/>
                      <a:pt x="3" y="37"/>
                    </a:cubicBezTo>
                    <a:cubicBezTo>
                      <a:pt x="3" y="34"/>
                      <a:pt x="3" y="34"/>
                      <a:pt x="3" y="34"/>
                    </a:cubicBezTo>
                    <a:lnTo>
                      <a:pt x="29" y="30"/>
                    </a:lnTo>
                    <a:close/>
                    <a:moveTo>
                      <a:pt x="28" y="0"/>
                    </a:moveTo>
                    <a:cubicBezTo>
                      <a:pt x="30" y="0"/>
                      <a:pt x="32" y="1"/>
                      <a:pt x="33" y="2"/>
                    </a:cubicBezTo>
                    <a:cubicBezTo>
                      <a:pt x="35" y="4"/>
                      <a:pt x="36" y="5"/>
                      <a:pt x="36" y="7"/>
                    </a:cubicBezTo>
                    <a:cubicBezTo>
                      <a:pt x="36" y="10"/>
                      <a:pt x="35" y="11"/>
                      <a:pt x="33" y="13"/>
                    </a:cubicBezTo>
                    <a:cubicBezTo>
                      <a:pt x="32" y="14"/>
                      <a:pt x="30" y="15"/>
                      <a:pt x="28" y="15"/>
                    </a:cubicBezTo>
                    <a:cubicBezTo>
                      <a:pt x="26" y="15"/>
                      <a:pt x="24" y="14"/>
                      <a:pt x="23" y="13"/>
                    </a:cubicBezTo>
                    <a:cubicBezTo>
                      <a:pt x="21" y="11"/>
                      <a:pt x="21" y="10"/>
                      <a:pt x="21" y="7"/>
                    </a:cubicBezTo>
                    <a:cubicBezTo>
                      <a:pt x="21" y="5"/>
                      <a:pt x="21" y="4"/>
                      <a:pt x="23" y="2"/>
                    </a:cubicBezTo>
                    <a:cubicBezTo>
                      <a:pt x="24" y="1"/>
                      <a:pt x="26" y="0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24" name="Freeform 19"/>
              <p:cNvSpPr>
                <a:spLocks/>
              </p:cNvSpPr>
              <p:nvPr/>
            </p:nvSpPr>
            <p:spPr bwMode="auto">
              <a:xfrm>
                <a:off x="8535145" y="4896327"/>
                <a:ext cx="63987" cy="69503"/>
              </a:xfrm>
              <a:custGeom>
                <a:avLst/>
                <a:gdLst>
                  <a:gd name="T0" fmla="*/ 0 w 65"/>
                  <a:gd name="T1" fmla="*/ 5 h 70"/>
                  <a:gd name="T2" fmla="*/ 22 w 65"/>
                  <a:gd name="T3" fmla="*/ 0 h 70"/>
                  <a:gd name="T4" fmla="*/ 25 w 65"/>
                  <a:gd name="T5" fmla="*/ 11 h 70"/>
                  <a:gd name="T6" fmla="*/ 29 w 65"/>
                  <a:gd name="T7" fmla="*/ 32 h 70"/>
                  <a:gd name="T8" fmla="*/ 30 w 65"/>
                  <a:gd name="T9" fmla="*/ 57 h 70"/>
                  <a:gd name="T10" fmla="*/ 42 w 65"/>
                  <a:gd name="T11" fmla="*/ 44 h 70"/>
                  <a:gd name="T12" fmla="*/ 53 w 65"/>
                  <a:gd name="T13" fmla="*/ 28 h 70"/>
                  <a:gd name="T14" fmla="*/ 57 w 65"/>
                  <a:gd name="T15" fmla="*/ 21 h 70"/>
                  <a:gd name="T16" fmla="*/ 58 w 65"/>
                  <a:gd name="T17" fmla="*/ 16 h 70"/>
                  <a:gd name="T18" fmla="*/ 54 w 65"/>
                  <a:gd name="T19" fmla="*/ 12 h 70"/>
                  <a:gd name="T20" fmla="*/ 50 w 65"/>
                  <a:gd name="T21" fmla="*/ 6 h 70"/>
                  <a:gd name="T22" fmla="*/ 52 w 65"/>
                  <a:gd name="T23" fmla="*/ 2 h 70"/>
                  <a:gd name="T24" fmla="*/ 57 w 65"/>
                  <a:gd name="T25" fmla="*/ 0 h 70"/>
                  <a:gd name="T26" fmla="*/ 63 w 65"/>
                  <a:gd name="T27" fmla="*/ 3 h 70"/>
                  <a:gd name="T28" fmla="*/ 65 w 65"/>
                  <a:gd name="T29" fmla="*/ 9 h 70"/>
                  <a:gd name="T30" fmla="*/ 64 w 65"/>
                  <a:gd name="T31" fmla="*/ 16 h 70"/>
                  <a:gd name="T32" fmla="*/ 56 w 65"/>
                  <a:gd name="T33" fmla="*/ 30 h 70"/>
                  <a:gd name="T34" fmla="*/ 39 w 65"/>
                  <a:gd name="T35" fmla="*/ 53 h 70"/>
                  <a:gd name="T36" fmla="*/ 22 w 65"/>
                  <a:gd name="T37" fmla="*/ 70 h 70"/>
                  <a:gd name="T38" fmla="*/ 20 w 65"/>
                  <a:gd name="T39" fmla="*/ 70 h 70"/>
                  <a:gd name="T40" fmla="*/ 12 w 65"/>
                  <a:gd name="T41" fmla="*/ 10 h 70"/>
                  <a:gd name="T42" fmla="*/ 6 w 65"/>
                  <a:gd name="T43" fmla="*/ 7 h 70"/>
                  <a:gd name="T44" fmla="*/ 0 w 65"/>
                  <a:gd name="T45" fmla="*/ 7 h 70"/>
                  <a:gd name="T46" fmla="*/ 0 w 65"/>
                  <a:gd name="T47" fmla="*/ 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5" h="70">
                    <a:moveTo>
                      <a:pt x="0" y="5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3" y="4"/>
                      <a:pt x="25" y="7"/>
                      <a:pt x="25" y="11"/>
                    </a:cubicBezTo>
                    <a:cubicBezTo>
                      <a:pt x="27" y="17"/>
                      <a:pt x="28" y="24"/>
                      <a:pt x="29" y="32"/>
                    </a:cubicBezTo>
                    <a:cubicBezTo>
                      <a:pt x="29" y="36"/>
                      <a:pt x="30" y="44"/>
                      <a:pt x="30" y="57"/>
                    </a:cubicBezTo>
                    <a:cubicBezTo>
                      <a:pt x="37" y="50"/>
                      <a:pt x="41" y="45"/>
                      <a:pt x="42" y="44"/>
                    </a:cubicBezTo>
                    <a:cubicBezTo>
                      <a:pt x="48" y="35"/>
                      <a:pt x="52" y="29"/>
                      <a:pt x="53" y="28"/>
                    </a:cubicBezTo>
                    <a:cubicBezTo>
                      <a:pt x="55" y="25"/>
                      <a:pt x="56" y="23"/>
                      <a:pt x="57" y="21"/>
                    </a:cubicBezTo>
                    <a:cubicBezTo>
                      <a:pt x="57" y="19"/>
                      <a:pt x="58" y="18"/>
                      <a:pt x="58" y="16"/>
                    </a:cubicBezTo>
                    <a:cubicBezTo>
                      <a:pt x="58" y="15"/>
                      <a:pt x="56" y="14"/>
                      <a:pt x="54" y="12"/>
                    </a:cubicBezTo>
                    <a:cubicBezTo>
                      <a:pt x="52" y="10"/>
                      <a:pt x="50" y="8"/>
                      <a:pt x="50" y="6"/>
                    </a:cubicBezTo>
                    <a:cubicBezTo>
                      <a:pt x="50" y="5"/>
                      <a:pt x="51" y="3"/>
                      <a:pt x="52" y="2"/>
                    </a:cubicBezTo>
                    <a:cubicBezTo>
                      <a:pt x="54" y="1"/>
                      <a:pt x="55" y="0"/>
                      <a:pt x="57" y="0"/>
                    </a:cubicBezTo>
                    <a:cubicBezTo>
                      <a:pt x="59" y="0"/>
                      <a:pt x="61" y="1"/>
                      <a:pt x="63" y="3"/>
                    </a:cubicBezTo>
                    <a:cubicBezTo>
                      <a:pt x="64" y="4"/>
                      <a:pt x="65" y="6"/>
                      <a:pt x="65" y="9"/>
                    </a:cubicBezTo>
                    <a:cubicBezTo>
                      <a:pt x="65" y="12"/>
                      <a:pt x="65" y="14"/>
                      <a:pt x="64" y="16"/>
                    </a:cubicBezTo>
                    <a:cubicBezTo>
                      <a:pt x="62" y="20"/>
                      <a:pt x="60" y="25"/>
                      <a:pt x="56" y="30"/>
                    </a:cubicBezTo>
                    <a:cubicBezTo>
                      <a:pt x="53" y="36"/>
                      <a:pt x="47" y="43"/>
                      <a:pt x="39" y="53"/>
                    </a:cubicBezTo>
                    <a:cubicBezTo>
                      <a:pt x="38" y="54"/>
                      <a:pt x="33" y="60"/>
                      <a:pt x="22" y="70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18" y="38"/>
                      <a:pt x="16" y="18"/>
                      <a:pt x="12" y="10"/>
                    </a:cubicBezTo>
                    <a:cubicBezTo>
                      <a:pt x="11" y="8"/>
                      <a:pt x="9" y="7"/>
                      <a:pt x="6" y="7"/>
                    </a:cubicBezTo>
                    <a:cubicBezTo>
                      <a:pt x="4" y="7"/>
                      <a:pt x="3" y="7"/>
                      <a:pt x="0" y="7"/>
                    </a:cubicBez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25" name="Freeform 20"/>
              <p:cNvSpPr>
                <a:spLocks/>
              </p:cNvSpPr>
              <p:nvPr/>
            </p:nvSpPr>
            <p:spPr bwMode="auto">
              <a:xfrm>
                <a:off x="8605200" y="4857714"/>
                <a:ext cx="39165" cy="108116"/>
              </a:xfrm>
              <a:custGeom>
                <a:avLst/>
                <a:gdLst>
                  <a:gd name="T0" fmla="*/ 40 w 40"/>
                  <a:gd name="T1" fmla="*/ 0 h 109"/>
                  <a:gd name="T2" fmla="*/ 14 w 40"/>
                  <a:gd name="T3" fmla="*/ 90 h 109"/>
                  <a:gd name="T4" fmla="*/ 13 w 40"/>
                  <a:gd name="T5" fmla="*/ 98 h 109"/>
                  <a:gd name="T6" fmla="*/ 13 w 40"/>
                  <a:gd name="T7" fmla="*/ 100 h 109"/>
                  <a:gd name="T8" fmla="*/ 15 w 40"/>
                  <a:gd name="T9" fmla="*/ 101 h 109"/>
                  <a:gd name="T10" fmla="*/ 18 w 40"/>
                  <a:gd name="T11" fmla="*/ 99 h 109"/>
                  <a:gd name="T12" fmla="*/ 26 w 40"/>
                  <a:gd name="T13" fmla="*/ 90 h 109"/>
                  <a:gd name="T14" fmla="*/ 29 w 40"/>
                  <a:gd name="T15" fmla="*/ 92 h 109"/>
                  <a:gd name="T16" fmla="*/ 15 w 40"/>
                  <a:gd name="T17" fmla="*/ 106 h 109"/>
                  <a:gd name="T18" fmla="*/ 7 w 40"/>
                  <a:gd name="T19" fmla="*/ 109 h 109"/>
                  <a:gd name="T20" fmla="*/ 2 w 40"/>
                  <a:gd name="T21" fmla="*/ 107 h 109"/>
                  <a:gd name="T22" fmla="*/ 0 w 40"/>
                  <a:gd name="T23" fmla="*/ 103 h 109"/>
                  <a:gd name="T24" fmla="*/ 3 w 40"/>
                  <a:gd name="T25" fmla="*/ 91 h 109"/>
                  <a:gd name="T26" fmla="*/ 23 w 40"/>
                  <a:gd name="T27" fmla="*/ 21 h 109"/>
                  <a:gd name="T28" fmla="*/ 26 w 40"/>
                  <a:gd name="T29" fmla="*/ 11 h 109"/>
                  <a:gd name="T30" fmla="*/ 24 w 40"/>
                  <a:gd name="T31" fmla="*/ 8 h 109"/>
                  <a:gd name="T32" fmla="*/ 20 w 40"/>
                  <a:gd name="T33" fmla="*/ 6 h 109"/>
                  <a:gd name="T34" fmla="*/ 14 w 40"/>
                  <a:gd name="T35" fmla="*/ 7 h 109"/>
                  <a:gd name="T36" fmla="*/ 14 w 40"/>
                  <a:gd name="T37" fmla="*/ 4 h 109"/>
                  <a:gd name="T38" fmla="*/ 40 w 40"/>
                  <a:gd name="T3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" h="109">
                    <a:moveTo>
                      <a:pt x="40" y="0"/>
                    </a:moveTo>
                    <a:cubicBezTo>
                      <a:pt x="14" y="90"/>
                      <a:pt x="14" y="90"/>
                      <a:pt x="14" y="90"/>
                    </a:cubicBezTo>
                    <a:cubicBezTo>
                      <a:pt x="13" y="94"/>
                      <a:pt x="13" y="97"/>
                      <a:pt x="13" y="98"/>
                    </a:cubicBezTo>
                    <a:cubicBezTo>
                      <a:pt x="13" y="99"/>
                      <a:pt x="13" y="99"/>
                      <a:pt x="13" y="100"/>
                    </a:cubicBezTo>
                    <a:cubicBezTo>
                      <a:pt x="14" y="100"/>
                      <a:pt x="14" y="101"/>
                      <a:pt x="15" y="101"/>
                    </a:cubicBezTo>
                    <a:cubicBezTo>
                      <a:pt x="16" y="101"/>
                      <a:pt x="17" y="100"/>
                      <a:pt x="18" y="99"/>
                    </a:cubicBezTo>
                    <a:cubicBezTo>
                      <a:pt x="21" y="97"/>
                      <a:pt x="23" y="94"/>
                      <a:pt x="26" y="90"/>
                    </a:cubicBezTo>
                    <a:cubicBezTo>
                      <a:pt x="29" y="92"/>
                      <a:pt x="29" y="92"/>
                      <a:pt x="29" y="92"/>
                    </a:cubicBezTo>
                    <a:cubicBezTo>
                      <a:pt x="24" y="99"/>
                      <a:pt x="19" y="104"/>
                      <a:pt x="15" y="106"/>
                    </a:cubicBezTo>
                    <a:cubicBezTo>
                      <a:pt x="12" y="108"/>
                      <a:pt x="10" y="109"/>
                      <a:pt x="7" y="109"/>
                    </a:cubicBezTo>
                    <a:cubicBezTo>
                      <a:pt x="5" y="109"/>
                      <a:pt x="3" y="108"/>
                      <a:pt x="2" y="107"/>
                    </a:cubicBezTo>
                    <a:cubicBezTo>
                      <a:pt x="1" y="106"/>
                      <a:pt x="0" y="104"/>
                      <a:pt x="0" y="103"/>
                    </a:cubicBezTo>
                    <a:cubicBezTo>
                      <a:pt x="0" y="101"/>
                      <a:pt x="1" y="97"/>
                      <a:pt x="3" y="9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15"/>
                      <a:pt x="26" y="11"/>
                      <a:pt x="26" y="11"/>
                    </a:cubicBezTo>
                    <a:cubicBezTo>
                      <a:pt x="26" y="9"/>
                      <a:pt x="25" y="8"/>
                      <a:pt x="24" y="8"/>
                    </a:cubicBezTo>
                    <a:cubicBezTo>
                      <a:pt x="23" y="7"/>
                      <a:pt x="22" y="6"/>
                      <a:pt x="20" y="6"/>
                    </a:cubicBezTo>
                    <a:cubicBezTo>
                      <a:pt x="19" y="6"/>
                      <a:pt x="17" y="7"/>
                      <a:pt x="14" y="7"/>
                    </a:cubicBezTo>
                    <a:cubicBezTo>
                      <a:pt x="14" y="4"/>
                      <a:pt x="14" y="4"/>
                      <a:pt x="14" y="4"/>
                    </a:cubicBezTo>
                    <a:lnTo>
                      <a:pt x="4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26" name="Freeform 21"/>
              <p:cNvSpPr>
                <a:spLocks noEditPoints="1"/>
              </p:cNvSpPr>
              <p:nvPr/>
            </p:nvSpPr>
            <p:spPr bwMode="auto">
              <a:xfrm>
                <a:off x="8615681" y="4867091"/>
                <a:ext cx="68400" cy="130181"/>
              </a:xfrm>
              <a:custGeom>
                <a:avLst/>
                <a:gdLst>
                  <a:gd name="T0" fmla="*/ 63 w 69"/>
                  <a:gd name="T1" fmla="*/ 30 h 132"/>
                  <a:gd name="T2" fmla="*/ 43 w 69"/>
                  <a:gd name="T3" fmla="*/ 98 h 132"/>
                  <a:gd name="T4" fmla="*/ 29 w 69"/>
                  <a:gd name="T5" fmla="*/ 124 h 132"/>
                  <a:gd name="T6" fmla="*/ 9 w 69"/>
                  <a:gd name="T7" fmla="*/ 132 h 132"/>
                  <a:gd name="T8" fmla="*/ 2 w 69"/>
                  <a:gd name="T9" fmla="*/ 130 h 132"/>
                  <a:gd name="T10" fmla="*/ 0 w 69"/>
                  <a:gd name="T11" fmla="*/ 124 h 132"/>
                  <a:gd name="T12" fmla="*/ 1 w 69"/>
                  <a:gd name="T13" fmla="*/ 120 h 132"/>
                  <a:gd name="T14" fmla="*/ 6 w 69"/>
                  <a:gd name="T15" fmla="*/ 118 h 132"/>
                  <a:gd name="T16" fmla="*/ 10 w 69"/>
                  <a:gd name="T17" fmla="*/ 120 h 132"/>
                  <a:gd name="T18" fmla="*/ 11 w 69"/>
                  <a:gd name="T19" fmla="*/ 122 h 132"/>
                  <a:gd name="T20" fmla="*/ 9 w 69"/>
                  <a:gd name="T21" fmla="*/ 126 h 132"/>
                  <a:gd name="T22" fmla="*/ 8 w 69"/>
                  <a:gd name="T23" fmla="*/ 127 h 132"/>
                  <a:gd name="T24" fmla="*/ 8 w 69"/>
                  <a:gd name="T25" fmla="*/ 128 h 132"/>
                  <a:gd name="T26" fmla="*/ 9 w 69"/>
                  <a:gd name="T27" fmla="*/ 128 h 132"/>
                  <a:gd name="T28" fmla="*/ 10 w 69"/>
                  <a:gd name="T29" fmla="*/ 128 h 132"/>
                  <a:gd name="T30" fmla="*/ 21 w 69"/>
                  <a:gd name="T31" fmla="*/ 124 h 132"/>
                  <a:gd name="T32" fmla="*/ 28 w 69"/>
                  <a:gd name="T33" fmla="*/ 109 h 132"/>
                  <a:gd name="T34" fmla="*/ 45 w 69"/>
                  <a:gd name="T35" fmla="*/ 51 h 132"/>
                  <a:gd name="T36" fmla="*/ 48 w 69"/>
                  <a:gd name="T37" fmla="*/ 41 h 132"/>
                  <a:gd name="T38" fmla="*/ 46 w 69"/>
                  <a:gd name="T39" fmla="*/ 38 h 132"/>
                  <a:gd name="T40" fmla="*/ 42 w 69"/>
                  <a:gd name="T41" fmla="*/ 37 h 132"/>
                  <a:gd name="T42" fmla="*/ 40 w 69"/>
                  <a:gd name="T43" fmla="*/ 37 h 132"/>
                  <a:gd name="T44" fmla="*/ 37 w 69"/>
                  <a:gd name="T45" fmla="*/ 37 h 132"/>
                  <a:gd name="T46" fmla="*/ 37 w 69"/>
                  <a:gd name="T47" fmla="*/ 35 h 132"/>
                  <a:gd name="T48" fmla="*/ 63 w 69"/>
                  <a:gd name="T49" fmla="*/ 30 h 132"/>
                  <a:gd name="T50" fmla="*/ 62 w 69"/>
                  <a:gd name="T51" fmla="*/ 0 h 132"/>
                  <a:gd name="T52" fmla="*/ 67 w 69"/>
                  <a:gd name="T53" fmla="*/ 2 h 132"/>
                  <a:gd name="T54" fmla="*/ 69 w 69"/>
                  <a:gd name="T55" fmla="*/ 8 h 132"/>
                  <a:gd name="T56" fmla="*/ 67 w 69"/>
                  <a:gd name="T57" fmla="*/ 13 h 132"/>
                  <a:gd name="T58" fmla="*/ 62 w 69"/>
                  <a:gd name="T59" fmla="*/ 15 h 132"/>
                  <a:gd name="T60" fmla="*/ 56 w 69"/>
                  <a:gd name="T61" fmla="*/ 13 h 132"/>
                  <a:gd name="T62" fmla="*/ 54 w 69"/>
                  <a:gd name="T63" fmla="*/ 8 h 132"/>
                  <a:gd name="T64" fmla="*/ 56 w 69"/>
                  <a:gd name="T65" fmla="*/ 2 h 132"/>
                  <a:gd name="T66" fmla="*/ 62 w 69"/>
                  <a:gd name="T67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9" h="132">
                    <a:moveTo>
                      <a:pt x="63" y="30"/>
                    </a:moveTo>
                    <a:cubicBezTo>
                      <a:pt x="43" y="98"/>
                      <a:pt x="43" y="98"/>
                      <a:pt x="43" y="98"/>
                    </a:cubicBezTo>
                    <a:cubicBezTo>
                      <a:pt x="40" y="110"/>
                      <a:pt x="35" y="118"/>
                      <a:pt x="29" y="124"/>
                    </a:cubicBezTo>
                    <a:cubicBezTo>
                      <a:pt x="23" y="129"/>
                      <a:pt x="16" y="132"/>
                      <a:pt x="9" y="132"/>
                    </a:cubicBezTo>
                    <a:cubicBezTo>
                      <a:pt x="6" y="132"/>
                      <a:pt x="4" y="131"/>
                      <a:pt x="2" y="130"/>
                    </a:cubicBezTo>
                    <a:cubicBezTo>
                      <a:pt x="0" y="128"/>
                      <a:pt x="0" y="126"/>
                      <a:pt x="0" y="124"/>
                    </a:cubicBezTo>
                    <a:cubicBezTo>
                      <a:pt x="0" y="123"/>
                      <a:pt x="0" y="121"/>
                      <a:pt x="1" y="120"/>
                    </a:cubicBezTo>
                    <a:cubicBezTo>
                      <a:pt x="3" y="119"/>
                      <a:pt x="4" y="118"/>
                      <a:pt x="6" y="118"/>
                    </a:cubicBezTo>
                    <a:cubicBezTo>
                      <a:pt x="7" y="118"/>
                      <a:pt x="9" y="119"/>
                      <a:pt x="10" y="120"/>
                    </a:cubicBezTo>
                    <a:cubicBezTo>
                      <a:pt x="11" y="121"/>
                      <a:pt x="11" y="121"/>
                      <a:pt x="11" y="122"/>
                    </a:cubicBezTo>
                    <a:cubicBezTo>
                      <a:pt x="11" y="124"/>
                      <a:pt x="10" y="125"/>
                      <a:pt x="9" y="126"/>
                    </a:cubicBezTo>
                    <a:cubicBezTo>
                      <a:pt x="8" y="126"/>
                      <a:pt x="8" y="127"/>
                      <a:pt x="8" y="127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8" y="128"/>
                      <a:pt x="9" y="128"/>
                      <a:pt x="9" y="128"/>
                    </a:cubicBezTo>
                    <a:cubicBezTo>
                      <a:pt x="9" y="128"/>
                      <a:pt x="10" y="128"/>
                      <a:pt x="10" y="128"/>
                    </a:cubicBezTo>
                    <a:cubicBezTo>
                      <a:pt x="14" y="128"/>
                      <a:pt x="18" y="127"/>
                      <a:pt x="21" y="124"/>
                    </a:cubicBezTo>
                    <a:cubicBezTo>
                      <a:pt x="24" y="122"/>
                      <a:pt x="26" y="117"/>
                      <a:pt x="28" y="109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7" y="45"/>
                      <a:pt x="48" y="42"/>
                      <a:pt x="48" y="41"/>
                    </a:cubicBezTo>
                    <a:cubicBezTo>
                      <a:pt x="48" y="40"/>
                      <a:pt x="47" y="39"/>
                      <a:pt x="46" y="38"/>
                    </a:cubicBezTo>
                    <a:cubicBezTo>
                      <a:pt x="45" y="37"/>
                      <a:pt x="44" y="37"/>
                      <a:pt x="42" y="37"/>
                    </a:cubicBezTo>
                    <a:cubicBezTo>
                      <a:pt x="41" y="37"/>
                      <a:pt x="41" y="37"/>
                      <a:pt x="40" y="37"/>
                    </a:cubicBezTo>
                    <a:cubicBezTo>
                      <a:pt x="39" y="37"/>
                      <a:pt x="38" y="37"/>
                      <a:pt x="37" y="37"/>
                    </a:cubicBezTo>
                    <a:cubicBezTo>
                      <a:pt x="37" y="35"/>
                      <a:pt x="37" y="35"/>
                      <a:pt x="37" y="35"/>
                    </a:cubicBezTo>
                    <a:lnTo>
                      <a:pt x="63" y="30"/>
                    </a:lnTo>
                    <a:close/>
                    <a:moveTo>
                      <a:pt x="62" y="0"/>
                    </a:moveTo>
                    <a:cubicBezTo>
                      <a:pt x="64" y="0"/>
                      <a:pt x="66" y="1"/>
                      <a:pt x="67" y="2"/>
                    </a:cubicBezTo>
                    <a:cubicBezTo>
                      <a:pt x="69" y="4"/>
                      <a:pt x="69" y="6"/>
                      <a:pt x="69" y="8"/>
                    </a:cubicBezTo>
                    <a:cubicBezTo>
                      <a:pt x="69" y="10"/>
                      <a:pt x="69" y="12"/>
                      <a:pt x="67" y="13"/>
                    </a:cubicBezTo>
                    <a:cubicBezTo>
                      <a:pt x="66" y="15"/>
                      <a:pt x="64" y="15"/>
                      <a:pt x="62" y="15"/>
                    </a:cubicBezTo>
                    <a:cubicBezTo>
                      <a:pt x="60" y="15"/>
                      <a:pt x="58" y="15"/>
                      <a:pt x="56" y="13"/>
                    </a:cubicBezTo>
                    <a:cubicBezTo>
                      <a:pt x="55" y="12"/>
                      <a:pt x="54" y="10"/>
                      <a:pt x="54" y="8"/>
                    </a:cubicBezTo>
                    <a:cubicBezTo>
                      <a:pt x="54" y="6"/>
                      <a:pt x="55" y="4"/>
                      <a:pt x="56" y="2"/>
                    </a:cubicBezTo>
                    <a:cubicBezTo>
                      <a:pt x="58" y="1"/>
                      <a:pt x="60" y="0"/>
                      <a:pt x="6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27" name="Freeform 22"/>
              <p:cNvSpPr>
                <a:spLocks noEditPoints="1"/>
              </p:cNvSpPr>
              <p:nvPr/>
            </p:nvSpPr>
            <p:spPr bwMode="auto">
              <a:xfrm>
                <a:off x="8688493" y="4896327"/>
                <a:ext cx="61229" cy="69503"/>
              </a:xfrm>
              <a:custGeom>
                <a:avLst/>
                <a:gdLst>
                  <a:gd name="T0" fmla="*/ 14 w 62"/>
                  <a:gd name="T1" fmla="*/ 40 h 70"/>
                  <a:gd name="T2" fmla="*/ 13 w 62"/>
                  <a:gd name="T3" fmla="*/ 46 h 70"/>
                  <a:gd name="T4" fmla="*/ 18 w 62"/>
                  <a:gd name="T5" fmla="*/ 58 h 70"/>
                  <a:gd name="T6" fmla="*/ 30 w 62"/>
                  <a:gd name="T7" fmla="*/ 62 h 70"/>
                  <a:gd name="T8" fmla="*/ 40 w 62"/>
                  <a:gd name="T9" fmla="*/ 60 h 70"/>
                  <a:gd name="T10" fmla="*/ 55 w 62"/>
                  <a:gd name="T11" fmla="*/ 50 h 70"/>
                  <a:gd name="T12" fmla="*/ 56 w 62"/>
                  <a:gd name="T13" fmla="*/ 52 h 70"/>
                  <a:gd name="T14" fmla="*/ 22 w 62"/>
                  <a:gd name="T15" fmla="*/ 70 h 70"/>
                  <a:gd name="T16" fmla="*/ 6 w 62"/>
                  <a:gd name="T17" fmla="*/ 63 h 70"/>
                  <a:gd name="T18" fmla="*/ 0 w 62"/>
                  <a:gd name="T19" fmla="*/ 48 h 70"/>
                  <a:gd name="T20" fmla="*/ 7 w 62"/>
                  <a:gd name="T21" fmla="*/ 25 h 70"/>
                  <a:gd name="T22" fmla="*/ 25 w 62"/>
                  <a:gd name="T23" fmla="*/ 6 h 70"/>
                  <a:gd name="T24" fmla="*/ 46 w 62"/>
                  <a:gd name="T25" fmla="*/ 0 h 70"/>
                  <a:gd name="T26" fmla="*/ 58 w 62"/>
                  <a:gd name="T27" fmla="*/ 3 h 70"/>
                  <a:gd name="T28" fmla="*/ 62 w 62"/>
                  <a:gd name="T29" fmla="*/ 11 h 70"/>
                  <a:gd name="T30" fmla="*/ 57 w 62"/>
                  <a:gd name="T31" fmla="*/ 23 h 70"/>
                  <a:gd name="T32" fmla="*/ 38 w 62"/>
                  <a:gd name="T33" fmla="*/ 35 h 70"/>
                  <a:gd name="T34" fmla="*/ 14 w 62"/>
                  <a:gd name="T35" fmla="*/ 40 h 70"/>
                  <a:gd name="T36" fmla="*/ 14 w 62"/>
                  <a:gd name="T37" fmla="*/ 36 h 70"/>
                  <a:gd name="T38" fmla="*/ 32 w 62"/>
                  <a:gd name="T39" fmla="*/ 32 h 70"/>
                  <a:gd name="T40" fmla="*/ 46 w 62"/>
                  <a:gd name="T41" fmla="*/ 22 h 70"/>
                  <a:gd name="T42" fmla="*/ 51 w 62"/>
                  <a:gd name="T43" fmla="*/ 11 h 70"/>
                  <a:gd name="T44" fmla="*/ 49 w 62"/>
                  <a:gd name="T45" fmla="*/ 6 h 70"/>
                  <a:gd name="T46" fmla="*/ 43 w 62"/>
                  <a:gd name="T47" fmla="*/ 4 h 70"/>
                  <a:gd name="T48" fmla="*/ 27 w 62"/>
                  <a:gd name="T49" fmla="*/ 12 h 70"/>
                  <a:gd name="T50" fmla="*/ 14 w 62"/>
                  <a:gd name="T51" fmla="*/ 3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2" h="70">
                    <a:moveTo>
                      <a:pt x="14" y="40"/>
                    </a:moveTo>
                    <a:cubicBezTo>
                      <a:pt x="13" y="42"/>
                      <a:pt x="13" y="44"/>
                      <a:pt x="13" y="46"/>
                    </a:cubicBezTo>
                    <a:cubicBezTo>
                      <a:pt x="13" y="51"/>
                      <a:pt x="15" y="54"/>
                      <a:pt x="18" y="58"/>
                    </a:cubicBezTo>
                    <a:cubicBezTo>
                      <a:pt x="21" y="61"/>
                      <a:pt x="25" y="62"/>
                      <a:pt x="30" y="62"/>
                    </a:cubicBezTo>
                    <a:cubicBezTo>
                      <a:pt x="33" y="62"/>
                      <a:pt x="37" y="62"/>
                      <a:pt x="40" y="60"/>
                    </a:cubicBezTo>
                    <a:cubicBezTo>
                      <a:pt x="43" y="59"/>
                      <a:pt x="48" y="55"/>
                      <a:pt x="55" y="50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45" y="64"/>
                      <a:pt x="33" y="70"/>
                      <a:pt x="22" y="70"/>
                    </a:cubicBezTo>
                    <a:cubicBezTo>
                      <a:pt x="15" y="70"/>
                      <a:pt x="9" y="68"/>
                      <a:pt x="6" y="63"/>
                    </a:cubicBezTo>
                    <a:cubicBezTo>
                      <a:pt x="2" y="59"/>
                      <a:pt x="0" y="53"/>
                      <a:pt x="0" y="48"/>
                    </a:cubicBezTo>
                    <a:cubicBezTo>
                      <a:pt x="0" y="40"/>
                      <a:pt x="2" y="33"/>
                      <a:pt x="7" y="25"/>
                    </a:cubicBezTo>
                    <a:cubicBezTo>
                      <a:pt x="12" y="17"/>
                      <a:pt x="18" y="11"/>
                      <a:pt x="25" y="6"/>
                    </a:cubicBezTo>
                    <a:cubicBezTo>
                      <a:pt x="32" y="2"/>
                      <a:pt x="39" y="0"/>
                      <a:pt x="46" y="0"/>
                    </a:cubicBezTo>
                    <a:cubicBezTo>
                      <a:pt x="51" y="0"/>
                      <a:pt x="55" y="1"/>
                      <a:pt x="58" y="3"/>
                    </a:cubicBezTo>
                    <a:cubicBezTo>
                      <a:pt x="61" y="5"/>
                      <a:pt x="62" y="8"/>
                      <a:pt x="62" y="11"/>
                    </a:cubicBezTo>
                    <a:cubicBezTo>
                      <a:pt x="62" y="15"/>
                      <a:pt x="60" y="19"/>
                      <a:pt x="57" y="23"/>
                    </a:cubicBezTo>
                    <a:cubicBezTo>
                      <a:pt x="52" y="28"/>
                      <a:pt x="46" y="32"/>
                      <a:pt x="38" y="35"/>
                    </a:cubicBezTo>
                    <a:cubicBezTo>
                      <a:pt x="32" y="37"/>
                      <a:pt x="24" y="39"/>
                      <a:pt x="14" y="40"/>
                    </a:cubicBezTo>
                    <a:close/>
                    <a:moveTo>
                      <a:pt x="14" y="36"/>
                    </a:moveTo>
                    <a:cubicBezTo>
                      <a:pt x="22" y="35"/>
                      <a:pt x="28" y="34"/>
                      <a:pt x="32" y="32"/>
                    </a:cubicBezTo>
                    <a:cubicBezTo>
                      <a:pt x="39" y="29"/>
                      <a:pt x="43" y="26"/>
                      <a:pt x="46" y="22"/>
                    </a:cubicBezTo>
                    <a:cubicBezTo>
                      <a:pt x="49" y="18"/>
                      <a:pt x="51" y="14"/>
                      <a:pt x="51" y="11"/>
                    </a:cubicBezTo>
                    <a:cubicBezTo>
                      <a:pt x="51" y="9"/>
                      <a:pt x="50" y="7"/>
                      <a:pt x="49" y="6"/>
                    </a:cubicBezTo>
                    <a:cubicBezTo>
                      <a:pt x="48" y="4"/>
                      <a:pt x="46" y="4"/>
                      <a:pt x="43" y="4"/>
                    </a:cubicBezTo>
                    <a:cubicBezTo>
                      <a:pt x="38" y="4"/>
                      <a:pt x="33" y="6"/>
                      <a:pt x="27" y="12"/>
                    </a:cubicBezTo>
                    <a:cubicBezTo>
                      <a:pt x="21" y="17"/>
                      <a:pt x="17" y="25"/>
                      <a:pt x="14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28" name="Freeform 23"/>
              <p:cNvSpPr>
                <a:spLocks/>
              </p:cNvSpPr>
              <p:nvPr/>
            </p:nvSpPr>
            <p:spPr bwMode="auto">
              <a:xfrm>
                <a:off x="8754687" y="4896327"/>
                <a:ext cx="67297" cy="69503"/>
              </a:xfrm>
              <a:custGeom>
                <a:avLst/>
                <a:gdLst>
                  <a:gd name="T0" fmla="*/ 31 w 68"/>
                  <a:gd name="T1" fmla="*/ 0 h 70"/>
                  <a:gd name="T2" fmla="*/ 21 w 68"/>
                  <a:gd name="T3" fmla="*/ 34 h 70"/>
                  <a:gd name="T4" fmla="*/ 43 w 68"/>
                  <a:gd name="T5" fmla="*/ 7 h 70"/>
                  <a:gd name="T6" fmla="*/ 57 w 68"/>
                  <a:gd name="T7" fmla="*/ 0 h 70"/>
                  <a:gd name="T8" fmla="*/ 63 w 68"/>
                  <a:gd name="T9" fmla="*/ 2 h 70"/>
                  <a:gd name="T10" fmla="*/ 66 w 68"/>
                  <a:gd name="T11" fmla="*/ 9 h 70"/>
                  <a:gd name="T12" fmla="*/ 64 w 68"/>
                  <a:gd name="T13" fmla="*/ 21 h 70"/>
                  <a:gd name="T14" fmla="*/ 55 w 68"/>
                  <a:gd name="T15" fmla="*/ 53 h 70"/>
                  <a:gd name="T16" fmla="*/ 53 w 68"/>
                  <a:gd name="T17" fmla="*/ 60 h 70"/>
                  <a:gd name="T18" fmla="*/ 54 w 68"/>
                  <a:gd name="T19" fmla="*/ 61 h 70"/>
                  <a:gd name="T20" fmla="*/ 55 w 68"/>
                  <a:gd name="T21" fmla="*/ 62 h 70"/>
                  <a:gd name="T22" fmla="*/ 57 w 68"/>
                  <a:gd name="T23" fmla="*/ 61 h 70"/>
                  <a:gd name="T24" fmla="*/ 66 w 68"/>
                  <a:gd name="T25" fmla="*/ 51 h 70"/>
                  <a:gd name="T26" fmla="*/ 68 w 68"/>
                  <a:gd name="T27" fmla="*/ 53 h 70"/>
                  <a:gd name="T28" fmla="*/ 55 w 68"/>
                  <a:gd name="T29" fmla="*/ 67 h 70"/>
                  <a:gd name="T30" fmla="*/ 47 w 68"/>
                  <a:gd name="T31" fmla="*/ 70 h 70"/>
                  <a:gd name="T32" fmla="*/ 42 w 68"/>
                  <a:gd name="T33" fmla="*/ 68 h 70"/>
                  <a:gd name="T34" fmla="*/ 41 w 68"/>
                  <a:gd name="T35" fmla="*/ 64 h 70"/>
                  <a:gd name="T36" fmla="*/ 43 w 68"/>
                  <a:gd name="T37" fmla="*/ 51 h 70"/>
                  <a:gd name="T38" fmla="*/ 52 w 68"/>
                  <a:gd name="T39" fmla="*/ 21 h 70"/>
                  <a:gd name="T40" fmla="*/ 54 w 68"/>
                  <a:gd name="T41" fmla="*/ 12 h 70"/>
                  <a:gd name="T42" fmla="*/ 53 w 68"/>
                  <a:gd name="T43" fmla="*/ 10 h 70"/>
                  <a:gd name="T44" fmla="*/ 50 w 68"/>
                  <a:gd name="T45" fmla="*/ 9 h 70"/>
                  <a:gd name="T46" fmla="*/ 45 w 68"/>
                  <a:gd name="T47" fmla="*/ 11 h 70"/>
                  <a:gd name="T48" fmla="*/ 34 w 68"/>
                  <a:gd name="T49" fmla="*/ 22 h 70"/>
                  <a:gd name="T50" fmla="*/ 21 w 68"/>
                  <a:gd name="T51" fmla="*/ 42 h 70"/>
                  <a:gd name="T52" fmla="*/ 15 w 68"/>
                  <a:gd name="T53" fmla="*/ 56 h 70"/>
                  <a:gd name="T54" fmla="*/ 11 w 68"/>
                  <a:gd name="T55" fmla="*/ 68 h 70"/>
                  <a:gd name="T56" fmla="*/ 0 w 68"/>
                  <a:gd name="T57" fmla="*/ 68 h 70"/>
                  <a:gd name="T58" fmla="*/ 14 w 68"/>
                  <a:gd name="T59" fmla="*/ 21 h 70"/>
                  <a:gd name="T60" fmla="*/ 16 w 68"/>
                  <a:gd name="T61" fmla="*/ 11 h 70"/>
                  <a:gd name="T62" fmla="*/ 15 w 68"/>
                  <a:gd name="T63" fmla="*/ 8 h 70"/>
                  <a:gd name="T64" fmla="*/ 11 w 68"/>
                  <a:gd name="T65" fmla="*/ 7 h 70"/>
                  <a:gd name="T66" fmla="*/ 8 w 68"/>
                  <a:gd name="T67" fmla="*/ 7 h 70"/>
                  <a:gd name="T68" fmla="*/ 5 w 68"/>
                  <a:gd name="T69" fmla="*/ 7 h 70"/>
                  <a:gd name="T70" fmla="*/ 5 w 68"/>
                  <a:gd name="T71" fmla="*/ 5 h 70"/>
                  <a:gd name="T72" fmla="*/ 31 w 68"/>
                  <a:gd name="T7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8" h="70">
                    <a:moveTo>
                      <a:pt x="31" y="0"/>
                    </a:moveTo>
                    <a:cubicBezTo>
                      <a:pt x="21" y="34"/>
                      <a:pt x="21" y="34"/>
                      <a:pt x="21" y="34"/>
                    </a:cubicBezTo>
                    <a:cubicBezTo>
                      <a:pt x="31" y="20"/>
                      <a:pt x="38" y="11"/>
                      <a:pt x="43" y="7"/>
                    </a:cubicBezTo>
                    <a:cubicBezTo>
                      <a:pt x="48" y="2"/>
                      <a:pt x="53" y="0"/>
                      <a:pt x="57" y="0"/>
                    </a:cubicBezTo>
                    <a:cubicBezTo>
                      <a:pt x="60" y="0"/>
                      <a:pt x="62" y="1"/>
                      <a:pt x="63" y="2"/>
                    </a:cubicBezTo>
                    <a:cubicBezTo>
                      <a:pt x="65" y="4"/>
                      <a:pt x="66" y="6"/>
                      <a:pt x="66" y="9"/>
                    </a:cubicBezTo>
                    <a:cubicBezTo>
                      <a:pt x="66" y="12"/>
                      <a:pt x="65" y="16"/>
                      <a:pt x="64" y="21"/>
                    </a:cubicBezTo>
                    <a:cubicBezTo>
                      <a:pt x="55" y="53"/>
                      <a:pt x="55" y="53"/>
                      <a:pt x="55" y="53"/>
                    </a:cubicBezTo>
                    <a:cubicBezTo>
                      <a:pt x="53" y="57"/>
                      <a:pt x="53" y="59"/>
                      <a:pt x="53" y="60"/>
                    </a:cubicBezTo>
                    <a:cubicBezTo>
                      <a:pt x="53" y="60"/>
                      <a:pt x="53" y="61"/>
                      <a:pt x="54" y="61"/>
                    </a:cubicBezTo>
                    <a:cubicBezTo>
                      <a:pt x="54" y="62"/>
                      <a:pt x="54" y="62"/>
                      <a:pt x="55" y="62"/>
                    </a:cubicBezTo>
                    <a:cubicBezTo>
                      <a:pt x="55" y="62"/>
                      <a:pt x="56" y="62"/>
                      <a:pt x="57" y="61"/>
                    </a:cubicBezTo>
                    <a:cubicBezTo>
                      <a:pt x="60" y="59"/>
                      <a:pt x="63" y="56"/>
                      <a:pt x="66" y="51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3" y="60"/>
                      <a:pt x="59" y="64"/>
                      <a:pt x="55" y="67"/>
                    </a:cubicBezTo>
                    <a:cubicBezTo>
                      <a:pt x="52" y="69"/>
                      <a:pt x="49" y="70"/>
                      <a:pt x="47" y="70"/>
                    </a:cubicBezTo>
                    <a:cubicBezTo>
                      <a:pt x="45" y="70"/>
                      <a:pt x="44" y="70"/>
                      <a:pt x="42" y="68"/>
                    </a:cubicBezTo>
                    <a:cubicBezTo>
                      <a:pt x="41" y="67"/>
                      <a:pt x="41" y="66"/>
                      <a:pt x="41" y="64"/>
                    </a:cubicBezTo>
                    <a:cubicBezTo>
                      <a:pt x="41" y="61"/>
                      <a:pt x="42" y="57"/>
                      <a:pt x="43" y="5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3" y="17"/>
                      <a:pt x="54" y="14"/>
                      <a:pt x="54" y="12"/>
                    </a:cubicBezTo>
                    <a:cubicBezTo>
                      <a:pt x="54" y="11"/>
                      <a:pt x="53" y="10"/>
                      <a:pt x="53" y="10"/>
                    </a:cubicBezTo>
                    <a:cubicBezTo>
                      <a:pt x="52" y="9"/>
                      <a:pt x="51" y="9"/>
                      <a:pt x="50" y="9"/>
                    </a:cubicBezTo>
                    <a:cubicBezTo>
                      <a:pt x="49" y="9"/>
                      <a:pt x="47" y="9"/>
                      <a:pt x="45" y="11"/>
                    </a:cubicBezTo>
                    <a:cubicBezTo>
                      <a:pt x="42" y="13"/>
                      <a:pt x="38" y="17"/>
                      <a:pt x="34" y="22"/>
                    </a:cubicBezTo>
                    <a:cubicBezTo>
                      <a:pt x="30" y="27"/>
                      <a:pt x="25" y="34"/>
                      <a:pt x="21" y="42"/>
                    </a:cubicBezTo>
                    <a:cubicBezTo>
                      <a:pt x="19" y="46"/>
                      <a:pt x="17" y="51"/>
                      <a:pt x="15" y="56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6" y="10"/>
                      <a:pt x="16" y="9"/>
                      <a:pt x="15" y="8"/>
                    </a:cubicBezTo>
                    <a:cubicBezTo>
                      <a:pt x="14" y="7"/>
                      <a:pt x="13" y="7"/>
                      <a:pt x="11" y="7"/>
                    </a:cubicBezTo>
                    <a:cubicBezTo>
                      <a:pt x="11" y="7"/>
                      <a:pt x="10" y="7"/>
                      <a:pt x="8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29" name="Freeform 24"/>
              <p:cNvSpPr>
                <a:spLocks noEditPoints="1"/>
              </p:cNvSpPr>
              <p:nvPr/>
            </p:nvSpPr>
            <p:spPr bwMode="auto">
              <a:xfrm>
                <a:off x="8802126" y="4867091"/>
                <a:ext cx="67849" cy="130181"/>
              </a:xfrm>
              <a:custGeom>
                <a:avLst/>
                <a:gdLst>
                  <a:gd name="T0" fmla="*/ 63 w 69"/>
                  <a:gd name="T1" fmla="*/ 30 h 132"/>
                  <a:gd name="T2" fmla="*/ 43 w 69"/>
                  <a:gd name="T3" fmla="*/ 98 h 132"/>
                  <a:gd name="T4" fmla="*/ 29 w 69"/>
                  <a:gd name="T5" fmla="*/ 124 h 132"/>
                  <a:gd name="T6" fmla="*/ 9 w 69"/>
                  <a:gd name="T7" fmla="*/ 132 h 132"/>
                  <a:gd name="T8" fmla="*/ 2 w 69"/>
                  <a:gd name="T9" fmla="*/ 130 h 132"/>
                  <a:gd name="T10" fmla="*/ 0 w 69"/>
                  <a:gd name="T11" fmla="*/ 124 h 132"/>
                  <a:gd name="T12" fmla="*/ 2 w 69"/>
                  <a:gd name="T13" fmla="*/ 120 h 132"/>
                  <a:gd name="T14" fmla="*/ 6 w 69"/>
                  <a:gd name="T15" fmla="*/ 118 h 132"/>
                  <a:gd name="T16" fmla="*/ 10 w 69"/>
                  <a:gd name="T17" fmla="*/ 120 h 132"/>
                  <a:gd name="T18" fmla="*/ 11 w 69"/>
                  <a:gd name="T19" fmla="*/ 122 h 132"/>
                  <a:gd name="T20" fmla="*/ 9 w 69"/>
                  <a:gd name="T21" fmla="*/ 126 h 132"/>
                  <a:gd name="T22" fmla="*/ 8 w 69"/>
                  <a:gd name="T23" fmla="*/ 127 h 132"/>
                  <a:gd name="T24" fmla="*/ 8 w 69"/>
                  <a:gd name="T25" fmla="*/ 128 h 132"/>
                  <a:gd name="T26" fmla="*/ 9 w 69"/>
                  <a:gd name="T27" fmla="*/ 128 h 132"/>
                  <a:gd name="T28" fmla="*/ 10 w 69"/>
                  <a:gd name="T29" fmla="*/ 128 h 132"/>
                  <a:gd name="T30" fmla="*/ 21 w 69"/>
                  <a:gd name="T31" fmla="*/ 124 h 132"/>
                  <a:gd name="T32" fmla="*/ 29 w 69"/>
                  <a:gd name="T33" fmla="*/ 109 h 132"/>
                  <a:gd name="T34" fmla="*/ 46 w 69"/>
                  <a:gd name="T35" fmla="*/ 51 h 132"/>
                  <a:gd name="T36" fmla="*/ 48 w 69"/>
                  <a:gd name="T37" fmla="*/ 41 h 132"/>
                  <a:gd name="T38" fmla="*/ 46 w 69"/>
                  <a:gd name="T39" fmla="*/ 38 h 132"/>
                  <a:gd name="T40" fmla="*/ 42 w 69"/>
                  <a:gd name="T41" fmla="*/ 37 h 132"/>
                  <a:gd name="T42" fmla="*/ 40 w 69"/>
                  <a:gd name="T43" fmla="*/ 37 h 132"/>
                  <a:gd name="T44" fmla="*/ 37 w 69"/>
                  <a:gd name="T45" fmla="*/ 37 h 132"/>
                  <a:gd name="T46" fmla="*/ 37 w 69"/>
                  <a:gd name="T47" fmla="*/ 35 h 132"/>
                  <a:gd name="T48" fmla="*/ 63 w 69"/>
                  <a:gd name="T49" fmla="*/ 30 h 132"/>
                  <a:gd name="T50" fmla="*/ 62 w 69"/>
                  <a:gd name="T51" fmla="*/ 0 h 132"/>
                  <a:gd name="T52" fmla="*/ 67 w 69"/>
                  <a:gd name="T53" fmla="*/ 2 h 132"/>
                  <a:gd name="T54" fmla="*/ 69 w 69"/>
                  <a:gd name="T55" fmla="*/ 8 h 132"/>
                  <a:gd name="T56" fmla="*/ 67 w 69"/>
                  <a:gd name="T57" fmla="*/ 13 h 132"/>
                  <a:gd name="T58" fmla="*/ 62 w 69"/>
                  <a:gd name="T59" fmla="*/ 15 h 132"/>
                  <a:gd name="T60" fmla="*/ 56 w 69"/>
                  <a:gd name="T61" fmla="*/ 13 h 132"/>
                  <a:gd name="T62" fmla="*/ 54 w 69"/>
                  <a:gd name="T63" fmla="*/ 8 h 132"/>
                  <a:gd name="T64" fmla="*/ 56 w 69"/>
                  <a:gd name="T65" fmla="*/ 2 h 132"/>
                  <a:gd name="T66" fmla="*/ 62 w 69"/>
                  <a:gd name="T67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9" h="132">
                    <a:moveTo>
                      <a:pt x="63" y="30"/>
                    </a:moveTo>
                    <a:cubicBezTo>
                      <a:pt x="43" y="98"/>
                      <a:pt x="43" y="98"/>
                      <a:pt x="43" y="98"/>
                    </a:cubicBezTo>
                    <a:cubicBezTo>
                      <a:pt x="40" y="110"/>
                      <a:pt x="35" y="118"/>
                      <a:pt x="29" y="124"/>
                    </a:cubicBezTo>
                    <a:cubicBezTo>
                      <a:pt x="23" y="129"/>
                      <a:pt x="17" y="132"/>
                      <a:pt x="9" y="132"/>
                    </a:cubicBezTo>
                    <a:cubicBezTo>
                      <a:pt x="6" y="132"/>
                      <a:pt x="4" y="131"/>
                      <a:pt x="2" y="130"/>
                    </a:cubicBezTo>
                    <a:cubicBezTo>
                      <a:pt x="1" y="128"/>
                      <a:pt x="0" y="126"/>
                      <a:pt x="0" y="124"/>
                    </a:cubicBezTo>
                    <a:cubicBezTo>
                      <a:pt x="0" y="123"/>
                      <a:pt x="0" y="121"/>
                      <a:pt x="2" y="120"/>
                    </a:cubicBezTo>
                    <a:cubicBezTo>
                      <a:pt x="3" y="119"/>
                      <a:pt x="4" y="118"/>
                      <a:pt x="6" y="118"/>
                    </a:cubicBezTo>
                    <a:cubicBezTo>
                      <a:pt x="7" y="118"/>
                      <a:pt x="9" y="119"/>
                      <a:pt x="10" y="120"/>
                    </a:cubicBezTo>
                    <a:cubicBezTo>
                      <a:pt x="11" y="121"/>
                      <a:pt x="11" y="121"/>
                      <a:pt x="11" y="122"/>
                    </a:cubicBezTo>
                    <a:cubicBezTo>
                      <a:pt x="11" y="124"/>
                      <a:pt x="10" y="125"/>
                      <a:pt x="9" y="126"/>
                    </a:cubicBezTo>
                    <a:cubicBezTo>
                      <a:pt x="9" y="126"/>
                      <a:pt x="8" y="127"/>
                      <a:pt x="8" y="127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8" y="128"/>
                      <a:pt x="9" y="128"/>
                      <a:pt x="9" y="128"/>
                    </a:cubicBezTo>
                    <a:cubicBezTo>
                      <a:pt x="9" y="128"/>
                      <a:pt x="10" y="128"/>
                      <a:pt x="10" y="128"/>
                    </a:cubicBezTo>
                    <a:cubicBezTo>
                      <a:pt x="14" y="128"/>
                      <a:pt x="18" y="127"/>
                      <a:pt x="21" y="124"/>
                    </a:cubicBezTo>
                    <a:cubicBezTo>
                      <a:pt x="24" y="122"/>
                      <a:pt x="26" y="117"/>
                      <a:pt x="29" y="109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7" y="45"/>
                      <a:pt x="48" y="42"/>
                      <a:pt x="48" y="41"/>
                    </a:cubicBezTo>
                    <a:cubicBezTo>
                      <a:pt x="48" y="40"/>
                      <a:pt x="47" y="39"/>
                      <a:pt x="46" y="38"/>
                    </a:cubicBezTo>
                    <a:cubicBezTo>
                      <a:pt x="45" y="37"/>
                      <a:pt x="44" y="37"/>
                      <a:pt x="42" y="37"/>
                    </a:cubicBezTo>
                    <a:cubicBezTo>
                      <a:pt x="42" y="37"/>
                      <a:pt x="41" y="37"/>
                      <a:pt x="40" y="37"/>
                    </a:cubicBezTo>
                    <a:cubicBezTo>
                      <a:pt x="39" y="37"/>
                      <a:pt x="38" y="37"/>
                      <a:pt x="37" y="37"/>
                    </a:cubicBezTo>
                    <a:cubicBezTo>
                      <a:pt x="37" y="35"/>
                      <a:pt x="37" y="35"/>
                      <a:pt x="37" y="35"/>
                    </a:cubicBezTo>
                    <a:lnTo>
                      <a:pt x="63" y="30"/>
                    </a:lnTo>
                    <a:close/>
                    <a:moveTo>
                      <a:pt x="62" y="0"/>
                    </a:moveTo>
                    <a:cubicBezTo>
                      <a:pt x="64" y="0"/>
                      <a:pt x="66" y="1"/>
                      <a:pt x="67" y="2"/>
                    </a:cubicBezTo>
                    <a:cubicBezTo>
                      <a:pt x="69" y="4"/>
                      <a:pt x="69" y="6"/>
                      <a:pt x="69" y="8"/>
                    </a:cubicBezTo>
                    <a:cubicBezTo>
                      <a:pt x="69" y="10"/>
                      <a:pt x="69" y="12"/>
                      <a:pt x="67" y="13"/>
                    </a:cubicBezTo>
                    <a:cubicBezTo>
                      <a:pt x="66" y="15"/>
                      <a:pt x="64" y="15"/>
                      <a:pt x="62" y="15"/>
                    </a:cubicBezTo>
                    <a:cubicBezTo>
                      <a:pt x="60" y="15"/>
                      <a:pt x="58" y="15"/>
                      <a:pt x="56" y="13"/>
                    </a:cubicBezTo>
                    <a:cubicBezTo>
                      <a:pt x="55" y="12"/>
                      <a:pt x="54" y="10"/>
                      <a:pt x="54" y="8"/>
                    </a:cubicBezTo>
                    <a:cubicBezTo>
                      <a:pt x="54" y="6"/>
                      <a:pt x="55" y="4"/>
                      <a:pt x="56" y="2"/>
                    </a:cubicBezTo>
                    <a:cubicBezTo>
                      <a:pt x="58" y="1"/>
                      <a:pt x="60" y="0"/>
                      <a:pt x="6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30" name="Freeform 25"/>
              <p:cNvSpPr>
                <a:spLocks noEditPoints="1"/>
              </p:cNvSpPr>
              <p:nvPr/>
            </p:nvSpPr>
            <p:spPr bwMode="auto">
              <a:xfrm>
                <a:off x="8874939" y="4896327"/>
                <a:ext cx="61229" cy="69503"/>
              </a:xfrm>
              <a:custGeom>
                <a:avLst/>
                <a:gdLst>
                  <a:gd name="T0" fmla="*/ 14 w 62"/>
                  <a:gd name="T1" fmla="*/ 40 h 70"/>
                  <a:gd name="T2" fmla="*/ 13 w 62"/>
                  <a:gd name="T3" fmla="*/ 46 h 70"/>
                  <a:gd name="T4" fmla="*/ 18 w 62"/>
                  <a:gd name="T5" fmla="*/ 58 h 70"/>
                  <a:gd name="T6" fmla="*/ 30 w 62"/>
                  <a:gd name="T7" fmla="*/ 62 h 70"/>
                  <a:gd name="T8" fmla="*/ 40 w 62"/>
                  <a:gd name="T9" fmla="*/ 60 h 70"/>
                  <a:gd name="T10" fmla="*/ 55 w 62"/>
                  <a:gd name="T11" fmla="*/ 50 h 70"/>
                  <a:gd name="T12" fmla="*/ 57 w 62"/>
                  <a:gd name="T13" fmla="*/ 52 h 70"/>
                  <a:gd name="T14" fmla="*/ 22 w 62"/>
                  <a:gd name="T15" fmla="*/ 70 h 70"/>
                  <a:gd name="T16" fmla="*/ 6 w 62"/>
                  <a:gd name="T17" fmla="*/ 63 h 70"/>
                  <a:gd name="T18" fmla="*/ 0 w 62"/>
                  <a:gd name="T19" fmla="*/ 48 h 70"/>
                  <a:gd name="T20" fmla="*/ 7 w 62"/>
                  <a:gd name="T21" fmla="*/ 25 h 70"/>
                  <a:gd name="T22" fmla="*/ 25 w 62"/>
                  <a:gd name="T23" fmla="*/ 6 h 70"/>
                  <a:gd name="T24" fmla="*/ 46 w 62"/>
                  <a:gd name="T25" fmla="*/ 0 h 70"/>
                  <a:gd name="T26" fmla="*/ 58 w 62"/>
                  <a:gd name="T27" fmla="*/ 3 h 70"/>
                  <a:gd name="T28" fmla="*/ 62 w 62"/>
                  <a:gd name="T29" fmla="*/ 11 h 70"/>
                  <a:gd name="T30" fmla="*/ 57 w 62"/>
                  <a:gd name="T31" fmla="*/ 23 h 70"/>
                  <a:gd name="T32" fmla="*/ 38 w 62"/>
                  <a:gd name="T33" fmla="*/ 35 h 70"/>
                  <a:gd name="T34" fmla="*/ 14 w 62"/>
                  <a:gd name="T35" fmla="*/ 40 h 70"/>
                  <a:gd name="T36" fmla="*/ 14 w 62"/>
                  <a:gd name="T37" fmla="*/ 36 h 70"/>
                  <a:gd name="T38" fmla="*/ 33 w 62"/>
                  <a:gd name="T39" fmla="*/ 32 h 70"/>
                  <a:gd name="T40" fmla="*/ 47 w 62"/>
                  <a:gd name="T41" fmla="*/ 22 h 70"/>
                  <a:gd name="T42" fmla="*/ 51 w 62"/>
                  <a:gd name="T43" fmla="*/ 11 h 70"/>
                  <a:gd name="T44" fmla="*/ 49 w 62"/>
                  <a:gd name="T45" fmla="*/ 6 h 70"/>
                  <a:gd name="T46" fmla="*/ 43 w 62"/>
                  <a:gd name="T47" fmla="*/ 4 h 70"/>
                  <a:gd name="T48" fmla="*/ 27 w 62"/>
                  <a:gd name="T49" fmla="*/ 12 h 70"/>
                  <a:gd name="T50" fmla="*/ 14 w 62"/>
                  <a:gd name="T51" fmla="*/ 3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2" h="70">
                    <a:moveTo>
                      <a:pt x="14" y="40"/>
                    </a:moveTo>
                    <a:cubicBezTo>
                      <a:pt x="13" y="42"/>
                      <a:pt x="13" y="44"/>
                      <a:pt x="13" y="46"/>
                    </a:cubicBezTo>
                    <a:cubicBezTo>
                      <a:pt x="13" y="51"/>
                      <a:pt x="15" y="54"/>
                      <a:pt x="18" y="58"/>
                    </a:cubicBezTo>
                    <a:cubicBezTo>
                      <a:pt x="21" y="61"/>
                      <a:pt x="25" y="62"/>
                      <a:pt x="30" y="62"/>
                    </a:cubicBezTo>
                    <a:cubicBezTo>
                      <a:pt x="33" y="62"/>
                      <a:pt x="37" y="62"/>
                      <a:pt x="40" y="60"/>
                    </a:cubicBezTo>
                    <a:cubicBezTo>
                      <a:pt x="43" y="59"/>
                      <a:pt x="48" y="55"/>
                      <a:pt x="55" y="50"/>
                    </a:cubicBezTo>
                    <a:cubicBezTo>
                      <a:pt x="57" y="52"/>
                      <a:pt x="57" y="52"/>
                      <a:pt x="57" y="52"/>
                    </a:cubicBezTo>
                    <a:cubicBezTo>
                      <a:pt x="45" y="64"/>
                      <a:pt x="33" y="70"/>
                      <a:pt x="22" y="70"/>
                    </a:cubicBezTo>
                    <a:cubicBezTo>
                      <a:pt x="15" y="70"/>
                      <a:pt x="10" y="68"/>
                      <a:pt x="6" y="63"/>
                    </a:cubicBezTo>
                    <a:cubicBezTo>
                      <a:pt x="2" y="59"/>
                      <a:pt x="0" y="53"/>
                      <a:pt x="0" y="48"/>
                    </a:cubicBezTo>
                    <a:cubicBezTo>
                      <a:pt x="0" y="40"/>
                      <a:pt x="3" y="33"/>
                      <a:pt x="7" y="25"/>
                    </a:cubicBezTo>
                    <a:cubicBezTo>
                      <a:pt x="12" y="17"/>
                      <a:pt x="18" y="11"/>
                      <a:pt x="25" y="6"/>
                    </a:cubicBezTo>
                    <a:cubicBezTo>
                      <a:pt x="32" y="2"/>
                      <a:pt x="39" y="0"/>
                      <a:pt x="46" y="0"/>
                    </a:cubicBezTo>
                    <a:cubicBezTo>
                      <a:pt x="52" y="0"/>
                      <a:pt x="56" y="1"/>
                      <a:pt x="58" y="3"/>
                    </a:cubicBezTo>
                    <a:cubicBezTo>
                      <a:pt x="61" y="5"/>
                      <a:pt x="62" y="8"/>
                      <a:pt x="62" y="11"/>
                    </a:cubicBezTo>
                    <a:cubicBezTo>
                      <a:pt x="62" y="15"/>
                      <a:pt x="60" y="19"/>
                      <a:pt x="57" y="23"/>
                    </a:cubicBezTo>
                    <a:cubicBezTo>
                      <a:pt x="53" y="28"/>
                      <a:pt x="46" y="32"/>
                      <a:pt x="38" y="35"/>
                    </a:cubicBezTo>
                    <a:cubicBezTo>
                      <a:pt x="32" y="37"/>
                      <a:pt x="24" y="39"/>
                      <a:pt x="14" y="40"/>
                    </a:cubicBezTo>
                    <a:close/>
                    <a:moveTo>
                      <a:pt x="14" y="36"/>
                    </a:moveTo>
                    <a:cubicBezTo>
                      <a:pt x="22" y="35"/>
                      <a:pt x="28" y="34"/>
                      <a:pt x="33" y="32"/>
                    </a:cubicBezTo>
                    <a:cubicBezTo>
                      <a:pt x="39" y="29"/>
                      <a:pt x="43" y="26"/>
                      <a:pt x="47" y="22"/>
                    </a:cubicBezTo>
                    <a:cubicBezTo>
                      <a:pt x="50" y="18"/>
                      <a:pt x="51" y="14"/>
                      <a:pt x="51" y="11"/>
                    </a:cubicBezTo>
                    <a:cubicBezTo>
                      <a:pt x="51" y="9"/>
                      <a:pt x="51" y="7"/>
                      <a:pt x="49" y="6"/>
                    </a:cubicBezTo>
                    <a:cubicBezTo>
                      <a:pt x="48" y="4"/>
                      <a:pt x="46" y="4"/>
                      <a:pt x="43" y="4"/>
                    </a:cubicBezTo>
                    <a:cubicBezTo>
                      <a:pt x="38" y="4"/>
                      <a:pt x="33" y="6"/>
                      <a:pt x="27" y="12"/>
                    </a:cubicBezTo>
                    <a:cubicBezTo>
                      <a:pt x="21" y="17"/>
                      <a:pt x="17" y="25"/>
                      <a:pt x="14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31" name="Freeform 26"/>
              <p:cNvSpPr>
                <a:spLocks/>
              </p:cNvSpPr>
              <p:nvPr/>
            </p:nvSpPr>
            <p:spPr bwMode="auto">
              <a:xfrm>
                <a:off x="8942787" y="4950937"/>
                <a:ext cx="15997" cy="14894"/>
              </a:xfrm>
              <a:custGeom>
                <a:avLst/>
                <a:gdLst>
                  <a:gd name="T0" fmla="*/ 8 w 16"/>
                  <a:gd name="T1" fmla="*/ 0 h 15"/>
                  <a:gd name="T2" fmla="*/ 13 w 16"/>
                  <a:gd name="T3" fmla="*/ 2 h 15"/>
                  <a:gd name="T4" fmla="*/ 16 w 16"/>
                  <a:gd name="T5" fmla="*/ 7 h 15"/>
                  <a:gd name="T6" fmla="*/ 13 w 16"/>
                  <a:gd name="T7" fmla="*/ 13 h 15"/>
                  <a:gd name="T8" fmla="*/ 8 w 16"/>
                  <a:gd name="T9" fmla="*/ 15 h 15"/>
                  <a:gd name="T10" fmla="*/ 3 w 16"/>
                  <a:gd name="T11" fmla="*/ 13 h 15"/>
                  <a:gd name="T12" fmla="*/ 0 w 16"/>
                  <a:gd name="T13" fmla="*/ 7 h 15"/>
                  <a:gd name="T14" fmla="*/ 3 w 16"/>
                  <a:gd name="T15" fmla="*/ 2 h 15"/>
                  <a:gd name="T16" fmla="*/ 8 w 16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10" y="0"/>
                      <a:pt x="12" y="1"/>
                      <a:pt x="13" y="2"/>
                    </a:cubicBezTo>
                    <a:cubicBezTo>
                      <a:pt x="15" y="4"/>
                      <a:pt x="16" y="5"/>
                      <a:pt x="16" y="7"/>
                    </a:cubicBezTo>
                    <a:cubicBezTo>
                      <a:pt x="16" y="10"/>
                      <a:pt x="15" y="11"/>
                      <a:pt x="13" y="13"/>
                    </a:cubicBezTo>
                    <a:cubicBezTo>
                      <a:pt x="12" y="14"/>
                      <a:pt x="10" y="15"/>
                      <a:pt x="8" y="15"/>
                    </a:cubicBezTo>
                    <a:cubicBezTo>
                      <a:pt x="6" y="15"/>
                      <a:pt x="4" y="14"/>
                      <a:pt x="3" y="13"/>
                    </a:cubicBezTo>
                    <a:cubicBezTo>
                      <a:pt x="1" y="11"/>
                      <a:pt x="0" y="10"/>
                      <a:pt x="0" y="7"/>
                    </a:cubicBezTo>
                    <a:cubicBezTo>
                      <a:pt x="0" y="5"/>
                      <a:pt x="1" y="4"/>
                      <a:pt x="3" y="2"/>
                    </a:cubicBezTo>
                    <a:cubicBezTo>
                      <a:pt x="4" y="1"/>
                      <a:pt x="6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</p:grpSp>
        <p:grpSp>
          <p:nvGrpSpPr>
            <p:cNvPr id="100" name="Skupina 99"/>
            <p:cNvGrpSpPr/>
            <p:nvPr userDrawn="1"/>
          </p:nvGrpSpPr>
          <p:grpSpPr>
            <a:xfrm>
              <a:off x="7590784" y="4386085"/>
              <a:ext cx="1037584" cy="313868"/>
              <a:chOff x="7590784" y="4386085"/>
              <a:chExt cx="1037584" cy="313868"/>
            </a:xfrm>
            <a:solidFill>
              <a:srgbClr val="00AB4E"/>
            </a:solidFill>
          </p:grpSpPr>
          <p:sp>
            <p:nvSpPr>
              <p:cNvPr id="101" name="Freeform 27"/>
              <p:cNvSpPr>
                <a:spLocks noEditPoints="1"/>
              </p:cNvSpPr>
              <p:nvPr/>
            </p:nvSpPr>
            <p:spPr bwMode="auto">
              <a:xfrm>
                <a:off x="8460126" y="4442350"/>
                <a:ext cx="168242" cy="200787"/>
              </a:xfrm>
              <a:custGeom>
                <a:avLst/>
                <a:gdLst>
                  <a:gd name="T0" fmla="*/ 139 w 305"/>
                  <a:gd name="T1" fmla="*/ 214 h 364"/>
                  <a:gd name="T2" fmla="*/ 52 w 305"/>
                  <a:gd name="T3" fmla="*/ 214 h 364"/>
                  <a:gd name="T4" fmla="*/ 52 w 305"/>
                  <a:gd name="T5" fmla="*/ 77 h 364"/>
                  <a:gd name="T6" fmla="*/ 139 w 305"/>
                  <a:gd name="T7" fmla="*/ 214 h 364"/>
                  <a:gd name="T8" fmla="*/ 305 w 305"/>
                  <a:gd name="T9" fmla="*/ 364 h 364"/>
                  <a:gd name="T10" fmla="*/ 62 w 305"/>
                  <a:gd name="T11" fmla="*/ 0 h 364"/>
                  <a:gd name="T12" fmla="*/ 0 w 305"/>
                  <a:gd name="T13" fmla="*/ 0 h 364"/>
                  <a:gd name="T14" fmla="*/ 0 w 305"/>
                  <a:gd name="T15" fmla="*/ 364 h 364"/>
                  <a:gd name="T16" fmla="*/ 52 w 305"/>
                  <a:gd name="T17" fmla="*/ 364 h 364"/>
                  <a:gd name="T18" fmla="*/ 52 w 305"/>
                  <a:gd name="T19" fmla="*/ 266 h 364"/>
                  <a:gd name="T20" fmla="*/ 175 w 305"/>
                  <a:gd name="T21" fmla="*/ 266 h 364"/>
                  <a:gd name="T22" fmla="*/ 243 w 305"/>
                  <a:gd name="T23" fmla="*/ 364 h 364"/>
                  <a:gd name="T24" fmla="*/ 305 w 305"/>
                  <a:gd name="T25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5" h="364">
                    <a:moveTo>
                      <a:pt x="139" y="214"/>
                    </a:moveTo>
                    <a:lnTo>
                      <a:pt x="52" y="214"/>
                    </a:lnTo>
                    <a:lnTo>
                      <a:pt x="52" y="77"/>
                    </a:lnTo>
                    <a:lnTo>
                      <a:pt x="139" y="214"/>
                    </a:lnTo>
                    <a:close/>
                    <a:moveTo>
                      <a:pt x="305" y="364"/>
                    </a:moveTo>
                    <a:lnTo>
                      <a:pt x="62" y="0"/>
                    </a:lnTo>
                    <a:lnTo>
                      <a:pt x="0" y="0"/>
                    </a:lnTo>
                    <a:lnTo>
                      <a:pt x="0" y="364"/>
                    </a:lnTo>
                    <a:lnTo>
                      <a:pt x="52" y="364"/>
                    </a:lnTo>
                    <a:lnTo>
                      <a:pt x="52" y="266"/>
                    </a:lnTo>
                    <a:lnTo>
                      <a:pt x="175" y="266"/>
                    </a:lnTo>
                    <a:lnTo>
                      <a:pt x="243" y="364"/>
                    </a:lnTo>
                    <a:lnTo>
                      <a:pt x="305" y="3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02" name="Freeform 28"/>
              <p:cNvSpPr>
                <a:spLocks/>
              </p:cNvSpPr>
              <p:nvPr/>
            </p:nvSpPr>
            <p:spPr bwMode="auto">
              <a:xfrm>
                <a:off x="7590784" y="4436833"/>
                <a:ext cx="42474" cy="213474"/>
              </a:xfrm>
              <a:custGeom>
                <a:avLst/>
                <a:gdLst>
                  <a:gd name="T0" fmla="*/ 43 w 43"/>
                  <a:gd name="T1" fmla="*/ 0 h 216"/>
                  <a:gd name="T2" fmla="*/ 9 w 43"/>
                  <a:gd name="T3" fmla="*/ 56 h 216"/>
                  <a:gd name="T4" fmla="*/ 0 w 43"/>
                  <a:gd name="T5" fmla="*/ 107 h 216"/>
                  <a:gd name="T6" fmla="*/ 14 w 43"/>
                  <a:gd name="T7" fmla="*/ 173 h 216"/>
                  <a:gd name="T8" fmla="*/ 43 w 43"/>
                  <a:gd name="T9" fmla="*/ 216 h 216"/>
                  <a:gd name="T10" fmla="*/ 43 w 43"/>
                  <a:gd name="T11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216">
                    <a:moveTo>
                      <a:pt x="43" y="0"/>
                    </a:moveTo>
                    <a:cubicBezTo>
                      <a:pt x="27" y="15"/>
                      <a:pt x="16" y="35"/>
                      <a:pt x="9" y="56"/>
                    </a:cubicBezTo>
                    <a:cubicBezTo>
                      <a:pt x="3" y="72"/>
                      <a:pt x="0" y="89"/>
                      <a:pt x="0" y="107"/>
                    </a:cubicBezTo>
                    <a:cubicBezTo>
                      <a:pt x="0" y="130"/>
                      <a:pt x="5" y="153"/>
                      <a:pt x="14" y="173"/>
                    </a:cubicBezTo>
                    <a:cubicBezTo>
                      <a:pt x="21" y="189"/>
                      <a:pt x="31" y="203"/>
                      <a:pt x="43" y="216"/>
                    </a:cubicBezTo>
                    <a:lnTo>
                      <a:pt x="4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03" name="Freeform 29"/>
              <p:cNvSpPr>
                <a:spLocks/>
              </p:cNvSpPr>
              <p:nvPr/>
            </p:nvSpPr>
            <p:spPr bwMode="auto">
              <a:xfrm>
                <a:off x="7703865" y="4386085"/>
                <a:ext cx="130181" cy="313868"/>
              </a:xfrm>
              <a:custGeom>
                <a:avLst/>
                <a:gdLst>
                  <a:gd name="T0" fmla="*/ 0 w 132"/>
                  <a:gd name="T1" fmla="*/ 158 h 317"/>
                  <a:gd name="T2" fmla="*/ 132 w 132"/>
                  <a:gd name="T3" fmla="*/ 27 h 317"/>
                  <a:gd name="T4" fmla="*/ 42 w 132"/>
                  <a:gd name="T5" fmla="*/ 0 h 317"/>
                  <a:gd name="T6" fmla="*/ 0 w 132"/>
                  <a:gd name="T7" fmla="*/ 6 h 317"/>
                  <a:gd name="T8" fmla="*/ 0 w 132"/>
                  <a:gd name="T9" fmla="*/ 311 h 317"/>
                  <a:gd name="T10" fmla="*/ 42 w 132"/>
                  <a:gd name="T11" fmla="*/ 317 h 317"/>
                  <a:gd name="T12" fmla="*/ 131 w 132"/>
                  <a:gd name="T13" fmla="*/ 290 h 317"/>
                  <a:gd name="T14" fmla="*/ 0 w 132"/>
                  <a:gd name="T15" fmla="*/ 158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317">
                    <a:moveTo>
                      <a:pt x="0" y="158"/>
                    </a:moveTo>
                    <a:cubicBezTo>
                      <a:pt x="132" y="27"/>
                      <a:pt x="132" y="27"/>
                      <a:pt x="132" y="27"/>
                    </a:cubicBezTo>
                    <a:cubicBezTo>
                      <a:pt x="105" y="10"/>
                      <a:pt x="75" y="0"/>
                      <a:pt x="42" y="0"/>
                    </a:cubicBezTo>
                    <a:cubicBezTo>
                      <a:pt x="28" y="0"/>
                      <a:pt x="13" y="3"/>
                      <a:pt x="0" y="6"/>
                    </a:cubicBezTo>
                    <a:cubicBezTo>
                      <a:pt x="0" y="311"/>
                      <a:pt x="0" y="311"/>
                      <a:pt x="0" y="311"/>
                    </a:cubicBezTo>
                    <a:cubicBezTo>
                      <a:pt x="12" y="316"/>
                      <a:pt x="27" y="317"/>
                      <a:pt x="42" y="317"/>
                    </a:cubicBezTo>
                    <a:cubicBezTo>
                      <a:pt x="75" y="317"/>
                      <a:pt x="103" y="308"/>
                      <a:pt x="131" y="290"/>
                    </a:cubicBezTo>
                    <a:lnTo>
                      <a:pt x="0" y="1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04" name="Freeform 30"/>
              <p:cNvSpPr>
                <a:spLocks/>
              </p:cNvSpPr>
              <p:nvPr/>
            </p:nvSpPr>
            <p:spPr bwMode="auto">
              <a:xfrm>
                <a:off x="7782745" y="4432420"/>
                <a:ext cx="120252" cy="180378"/>
              </a:xfrm>
              <a:custGeom>
                <a:avLst/>
                <a:gdLst>
                  <a:gd name="T0" fmla="*/ 0 w 122"/>
                  <a:gd name="T1" fmla="*/ 76 h 182"/>
                  <a:gd name="T2" fmla="*/ 105 w 122"/>
                  <a:gd name="T3" fmla="*/ 182 h 182"/>
                  <a:gd name="T4" fmla="*/ 122 w 122"/>
                  <a:gd name="T5" fmla="*/ 109 h 182"/>
                  <a:gd name="T6" fmla="*/ 117 w 122"/>
                  <a:gd name="T7" fmla="*/ 72 h 182"/>
                  <a:gd name="T8" fmla="*/ 76 w 122"/>
                  <a:gd name="T9" fmla="*/ 0 h 182"/>
                  <a:gd name="T10" fmla="*/ 0 w 122"/>
                  <a:gd name="T11" fmla="*/ 76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2" h="182">
                    <a:moveTo>
                      <a:pt x="0" y="76"/>
                    </a:moveTo>
                    <a:cubicBezTo>
                      <a:pt x="105" y="182"/>
                      <a:pt x="105" y="182"/>
                      <a:pt x="105" y="182"/>
                    </a:cubicBezTo>
                    <a:cubicBezTo>
                      <a:pt x="114" y="164"/>
                      <a:pt x="122" y="138"/>
                      <a:pt x="122" y="109"/>
                    </a:cubicBezTo>
                    <a:cubicBezTo>
                      <a:pt x="122" y="97"/>
                      <a:pt x="120" y="84"/>
                      <a:pt x="117" y="72"/>
                    </a:cubicBezTo>
                    <a:cubicBezTo>
                      <a:pt x="110" y="45"/>
                      <a:pt x="95" y="21"/>
                      <a:pt x="76" y="0"/>
                    </a:cubicBezTo>
                    <a:lnTo>
                      <a:pt x="0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05" name="Freeform 31"/>
              <p:cNvSpPr>
                <a:spLocks/>
              </p:cNvSpPr>
              <p:nvPr/>
            </p:nvSpPr>
            <p:spPr bwMode="auto">
              <a:xfrm>
                <a:off x="8328842" y="4442350"/>
                <a:ext cx="125216" cy="200787"/>
              </a:xfrm>
              <a:custGeom>
                <a:avLst/>
                <a:gdLst>
                  <a:gd name="T0" fmla="*/ 68 w 227"/>
                  <a:gd name="T1" fmla="*/ 181 h 364"/>
                  <a:gd name="T2" fmla="*/ 227 w 227"/>
                  <a:gd name="T3" fmla="*/ 364 h 364"/>
                  <a:gd name="T4" fmla="*/ 156 w 227"/>
                  <a:gd name="T5" fmla="*/ 364 h 364"/>
                  <a:gd name="T6" fmla="*/ 0 w 227"/>
                  <a:gd name="T7" fmla="*/ 181 h 364"/>
                  <a:gd name="T8" fmla="*/ 156 w 227"/>
                  <a:gd name="T9" fmla="*/ 0 h 364"/>
                  <a:gd name="T10" fmla="*/ 227 w 227"/>
                  <a:gd name="T11" fmla="*/ 0 h 364"/>
                  <a:gd name="T12" fmla="*/ 68 w 227"/>
                  <a:gd name="T13" fmla="*/ 181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7" h="364">
                    <a:moveTo>
                      <a:pt x="68" y="181"/>
                    </a:moveTo>
                    <a:lnTo>
                      <a:pt x="227" y="364"/>
                    </a:lnTo>
                    <a:lnTo>
                      <a:pt x="156" y="364"/>
                    </a:lnTo>
                    <a:lnTo>
                      <a:pt x="0" y="181"/>
                    </a:lnTo>
                    <a:lnTo>
                      <a:pt x="156" y="0"/>
                    </a:lnTo>
                    <a:lnTo>
                      <a:pt x="227" y="0"/>
                    </a:lnTo>
                    <a:lnTo>
                      <a:pt x="68" y="1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06" name="Freeform 32"/>
              <p:cNvSpPr>
                <a:spLocks/>
              </p:cNvSpPr>
              <p:nvPr/>
            </p:nvSpPr>
            <p:spPr bwMode="auto">
              <a:xfrm>
                <a:off x="8017181" y="4442350"/>
                <a:ext cx="125216" cy="200787"/>
              </a:xfrm>
              <a:custGeom>
                <a:avLst/>
                <a:gdLst>
                  <a:gd name="T0" fmla="*/ 67 w 227"/>
                  <a:gd name="T1" fmla="*/ 181 h 364"/>
                  <a:gd name="T2" fmla="*/ 227 w 227"/>
                  <a:gd name="T3" fmla="*/ 364 h 364"/>
                  <a:gd name="T4" fmla="*/ 154 w 227"/>
                  <a:gd name="T5" fmla="*/ 364 h 364"/>
                  <a:gd name="T6" fmla="*/ 0 w 227"/>
                  <a:gd name="T7" fmla="*/ 181 h 364"/>
                  <a:gd name="T8" fmla="*/ 154 w 227"/>
                  <a:gd name="T9" fmla="*/ 0 h 364"/>
                  <a:gd name="T10" fmla="*/ 227 w 227"/>
                  <a:gd name="T11" fmla="*/ 0 h 364"/>
                  <a:gd name="T12" fmla="*/ 67 w 227"/>
                  <a:gd name="T13" fmla="*/ 181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7" h="364">
                    <a:moveTo>
                      <a:pt x="67" y="181"/>
                    </a:moveTo>
                    <a:lnTo>
                      <a:pt x="227" y="364"/>
                    </a:lnTo>
                    <a:lnTo>
                      <a:pt x="154" y="364"/>
                    </a:lnTo>
                    <a:lnTo>
                      <a:pt x="0" y="181"/>
                    </a:lnTo>
                    <a:lnTo>
                      <a:pt x="154" y="0"/>
                    </a:lnTo>
                    <a:lnTo>
                      <a:pt x="227" y="0"/>
                    </a:lnTo>
                    <a:lnTo>
                      <a:pt x="67" y="1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07" name="Freeform 33"/>
              <p:cNvSpPr>
                <a:spLocks/>
              </p:cNvSpPr>
              <p:nvPr/>
            </p:nvSpPr>
            <p:spPr bwMode="auto">
              <a:xfrm>
                <a:off x="8144603" y="4442350"/>
                <a:ext cx="145074" cy="200787"/>
              </a:xfrm>
              <a:custGeom>
                <a:avLst/>
                <a:gdLst>
                  <a:gd name="T0" fmla="*/ 92 w 147"/>
                  <a:gd name="T1" fmla="*/ 124 h 203"/>
                  <a:gd name="T2" fmla="*/ 85 w 147"/>
                  <a:gd name="T3" fmla="*/ 126 h 203"/>
                  <a:gd name="T4" fmla="*/ 147 w 147"/>
                  <a:gd name="T5" fmla="*/ 203 h 203"/>
                  <a:gd name="T6" fmla="*/ 110 w 147"/>
                  <a:gd name="T7" fmla="*/ 203 h 203"/>
                  <a:gd name="T8" fmla="*/ 29 w 147"/>
                  <a:gd name="T9" fmla="*/ 101 h 203"/>
                  <a:gd name="T10" fmla="*/ 66 w 147"/>
                  <a:gd name="T11" fmla="*/ 101 h 203"/>
                  <a:gd name="T12" fmla="*/ 101 w 147"/>
                  <a:gd name="T13" fmla="*/ 65 h 203"/>
                  <a:gd name="T14" fmla="*/ 66 w 147"/>
                  <a:gd name="T15" fmla="*/ 30 h 203"/>
                  <a:gd name="T16" fmla="*/ 29 w 147"/>
                  <a:gd name="T17" fmla="*/ 30 h 203"/>
                  <a:gd name="T18" fmla="*/ 29 w 147"/>
                  <a:gd name="T19" fmla="*/ 203 h 203"/>
                  <a:gd name="T20" fmla="*/ 0 w 147"/>
                  <a:gd name="T21" fmla="*/ 203 h 203"/>
                  <a:gd name="T22" fmla="*/ 0 w 147"/>
                  <a:gd name="T23" fmla="*/ 0 h 203"/>
                  <a:gd name="T24" fmla="*/ 66 w 147"/>
                  <a:gd name="T25" fmla="*/ 0 h 203"/>
                  <a:gd name="T26" fmla="*/ 112 w 147"/>
                  <a:gd name="T27" fmla="*/ 19 h 203"/>
                  <a:gd name="T28" fmla="*/ 131 w 147"/>
                  <a:gd name="T29" fmla="*/ 65 h 203"/>
                  <a:gd name="T30" fmla="*/ 112 w 147"/>
                  <a:gd name="T31" fmla="*/ 111 h 203"/>
                  <a:gd name="T32" fmla="*/ 92 w 147"/>
                  <a:gd name="T33" fmla="*/ 12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7" h="203">
                    <a:moveTo>
                      <a:pt x="92" y="124"/>
                    </a:moveTo>
                    <a:cubicBezTo>
                      <a:pt x="90" y="125"/>
                      <a:pt x="86" y="126"/>
                      <a:pt x="85" y="126"/>
                    </a:cubicBezTo>
                    <a:cubicBezTo>
                      <a:pt x="147" y="203"/>
                      <a:pt x="147" y="203"/>
                      <a:pt x="147" y="203"/>
                    </a:cubicBezTo>
                    <a:cubicBezTo>
                      <a:pt x="110" y="203"/>
                      <a:pt x="110" y="203"/>
                      <a:pt x="110" y="203"/>
                    </a:cubicBezTo>
                    <a:cubicBezTo>
                      <a:pt x="29" y="101"/>
                      <a:pt x="29" y="101"/>
                      <a:pt x="29" y="101"/>
                    </a:cubicBezTo>
                    <a:cubicBezTo>
                      <a:pt x="66" y="101"/>
                      <a:pt x="66" y="101"/>
                      <a:pt x="66" y="101"/>
                    </a:cubicBezTo>
                    <a:cubicBezTo>
                      <a:pt x="85" y="101"/>
                      <a:pt x="101" y="85"/>
                      <a:pt x="101" y="65"/>
                    </a:cubicBezTo>
                    <a:cubicBezTo>
                      <a:pt x="101" y="46"/>
                      <a:pt x="85" y="30"/>
                      <a:pt x="66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203"/>
                      <a:pt x="29" y="203"/>
                      <a:pt x="29" y="203"/>
                    </a:cubicBezTo>
                    <a:cubicBezTo>
                      <a:pt x="0" y="203"/>
                      <a:pt x="0" y="203"/>
                      <a:pt x="0" y="20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83" y="0"/>
                      <a:pt x="100" y="8"/>
                      <a:pt x="112" y="19"/>
                    </a:cubicBezTo>
                    <a:cubicBezTo>
                      <a:pt x="124" y="31"/>
                      <a:pt x="131" y="48"/>
                      <a:pt x="131" y="65"/>
                    </a:cubicBezTo>
                    <a:cubicBezTo>
                      <a:pt x="131" y="83"/>
                      <a:pt x="124" y="99"/>
                      <a:pt x="112" y="111"/>
                    </a:cubicBezTo>
                    <a:cubicBezTo>
                      <a:pt x="106" y="117"/>
                      <a:pt x="100" y="120"/>
                      <a:pt x="92" y="12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08" name="Rectangle 34"/>
              <p:cNvSpPr>
                <a:spLocks noChangeArrowheads="1"/>
              </p:cNvSpPr>
              <p:nvPr/>
            </p:nvSpPr>
            <p:spPr bwMode="auto">
              <a:xfrm>
                <a:off x="8301261" y="4442350"/>
                <a:ext cx="27581" cy="2007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sp>
            <p:nvSpPr>
              <p:cNvPr id="109" name="Rectangle 35"/>
              <p:cNvSpPr>
                <a:spLocks noChangeArrowheads="1"/>
              </p:cNvSpPr>
              <p:nvPr/>
            </p:nvSpPr>
            <p:spPr bwMode="auto">
              <a:xfrm>
                <a:off x="7987945" y="4442350"/>
                <a:ext cx="28684" cy="2007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228717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Naslovni diapoziti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Skupina 1"/>
          <p:cNvGrpSpPr/>
          <p:nvPr userDrawn="1"/>
        </p:nvGrpSpPr>
        <p:grpSpPr>
          <a:xfrm>
            <a:off x="-2440929" y="-1204482"/>
            <a:ext cx="5651182" cy="7257793"/>
            <a:chOff x="-2471073" y="-1028650"/>
            <a:chExt cx="5651182" cy="7257793"/>
          </a:xfrm>
          <a:solidFill>
            <a:srgbClr val="D8F2E4"/>
          </a:solidFill>
        </p:grpSpPr>
        <p:sp>
          <p:nvSpPr>
            <p:cNvPr id="6" name="Freeform 271"/>
            <p:cNvSpPr>
              <a:spLocks noEditPoints="1"/>
            </p:cNvSpPr>
            <p:nvPr userDrawn="1"/>
          </p:nvSpPr>
          <p:spPr bwMode="auto">
            <a:xfrm>
              <a:off x="-2471073" y="-1028650"/>
              <a:ext cx="5651182" cy="7189252"/>
            </a:xfrm>
            <a:custGeom>
              <a:avLst/>
              <a:gdLst>
                <a:gd name="T0" fmla="*/ 191 w 633"/>
                <a:gd name="T1" fmla="*/ 269 h 804"/>
                <a:gd name="T2" fmla="*/ 152 w 633"/>
                <a:gd name="T3" fmla="*/ 264 h 804"/>
                <a:gd name="T4" fmla="*/ 143 w 633"/>
                <a:gd name="T5" fmla="*/ 241 h 804"/>
                <a:gd name="T6" fmla="*/ 198 w 633"/>
                <a:gd name="T7" fmla="*/ 218 h 804"/>
                <a:gd name="T8" fmla="*/ 204 w 633"/>
                <a:gd name="T9" fmla="*/ 257 h 804"/>
                <a:gd name="T10" fmla="*/ 271 w 633"/>
                <a:gd name="T11" fmla="*/ 250 h 804"/>
                <a:gd name="T12" fmla="*/ 80 w 633"/>
                <a:gd name="T13" fmla="*/ 177 h 804"/>
                <a:gd name="T14" fmla="*/ 33 w 633"/>
                <a:gd name="T15" fmla="*/ 153 h 804"/>
                <a:gd name="T16" fmla="*/ 9 w 633"/>
                <a:gd name="T17" fmla="*/ 144 h 804"/>
                <a:gd name="T18" fmla="*/ 9 w 633"/>
                <a:gd name="T19" fmla="*/ 98 h 804"/>
                <a:gd name="T20" fmla="*/ 56 w 633"/>
                <a:gd name="T21" fmla="*/ 98 h 804"/>
                <a:gd name="T22" fmla="*/ 84 w 633"/>
                <a:gd name="T23" fmla="*/ 160 h 804"/>
                <a:gd name="T24" fmla="*/ 121 w 633"/>
                <a:gd name="T25" fmla="*/ 132 h 804"/>
                <a:gd name="T26" fmla="*/ 202 w 633"/>
                <a:gd name="T27" fmla="*/ 160 h 804"/>
                <a:gd name="T28" fmla="*/ 271 w 633"/>
                <a:gd name="T29" fmla="*/ 146 h 804"/>
                <a:gd name="T30" fmla="*/ 190 w 633"/>
                <a:gd name="T31" fmla="*/ 38 h 804"/>
                <a:gd name="T32" fmla="*/ 257 w 633"/>
                <a:gd name="T33" fmla="*/ 55 h 804"/>
                <a:gd name="T34" fmla="*/ 257 w 633"/>
                <a:gd name="T35" fmla="*/ 55 h 804"/>
                <a:gd name="T36" fmla="*/ 280 w 633"/>
                <a:gd name="T37" fmla="*/ 0 h 804"/>
                <a:gd name="T38" fmla="*/ 313 w 633"/>
                <a:gd name="T39" fmla="*/ 32 h 804"/>
                <a:gd name="T40" fmla="*/ 289 w 633"/>
                <a:gd name="T41" fmla="*/ 166 h 804"/>
                <a:gd name="T42" fmla="*/ 423 w 633"/>
                <a:gd name="T43" fmla="*/ 112 h 804"/>
                <a:gd name="T44" fmla="*/ 444 w 633"/>
                <a:gd name="T45" fmla="*/ 57 h 804"/>
                <a:gd name="T46" fmla="*/ 491 w 633"/>
                <a:gd name="T47" fmla="*/ 57 h 804"/>
                <a:gd name="T48" fmla="*/ 468 w 633"/>
                <a:gd name="T49" fmla="*/ 113 h 804"/>
                <a:gd name="T50" fmla="*/ 427 w 633"/>
                <a:gd name="T51" fmla="*/ 130 h 804"/>
                <a:gd name="T52" fmla="*/ 435 w 633"/>
                <a:gd name="T53" fmla="*/ 170 h 804"/>
                <a:gd name="T54" fmla="*/ 349 w 633"/>
                <a:gd name="T55" fmla="*/ 130 h 804"/>
                <a:gd name="T56" fmla="*/ 327 w 633"/>
                <a:gd name="T57" fmla="*/ 232 h 804"/>
                <a:gd name="T58" fmla="*/ 548 w 633"/>
                <a:gd name="T59" fmla="*/ 185 h 804"/>
                <a:gd name="T60" fmla="*/ 577 w 633"/>
                <a:gd name="T61" fmla="*/ 136 h 804"/>
                <a:gd name="T62" fmla="*/ 609 w 633"/>
                <a:gd name="T63" fmla="*/ 169 h 804"/>
                <a:gd name="T64" fmla="*/ 561 w 633"/>
                <a:gd name="T65" fmla="*/ 197 h 804"/>
                <a:gd name="T66" fmla="*/ 633 w 633"/>
                <a:gd name="T67" fmla="*/ 239 h 804"/>
                <a:gd name="T68" fmla="*/ 436 w 633"/>
                <a:gd name="T69" fmla="*/ 247 h 804"/>
                <a:gd name="T70" fmla="*/ 447 w 633"/>
                <a:gd name="T71" fmla="*/ 283 h 804"/>
                <a:gd name="T72" fmla="*/ 289 w 633"/>
                <a:gd name="T73" fmla="*/ 295 h 804"/>
                <a:gd name="T74" fmla="*/ 313 w 633"/>
                <a:gd name="T75" fmla="*/ 771 h 804"/>
                <a:gd name="T76" fmla="*/ 280 w 633"/>
                <a:gd name="T77" fmla="*/ 804 h 804"/>
                <a:gd name="T78" fmla="*/ 257 w 633"/>
                <a:gd name="T79" fmla="*/ 748 h 804"/>
                <a:gd name="T80" fmla="*/ 257 w 633"/>
                <a:gd name="T81" fmla="*/ 748 h 804"/>
                <a:gd name="T82" fmla="*/ 566 w 633"/>
                <a:gd name="T83" fmla="*/ 179 h 804"/>
                <a:gd name="T84" fmla="*/ 587 w 633"/>
                <a:gd name="T85" fmla="*/ 179 h 804"/>
                <a:gd name="T86" fmla="*/ 577 w 633"/>
                <a:gd name="T87" fmla="*/ 153 h 804"/>
                <a:gd name="T88" fmla="*/ 566 w 633"/>
                <a:gd name="T89" fmla="*/ 179 h 804"/>
                <a:gd name="T90" fmla="*/ 22 w 633"/>
                <a:gd name="T91" fmla="*/ 110 h 804"/>
                <a:gd name="T92" fmla="*/ 22 w 633"/>
                <a:gd name="T93" fmla="*/ 132 h 804"/>
                <a:gd name="T94" fmla="*/ 48 w 633"/>
                <a:gd name="T95" fmla="*/ 121 h 804"/>
                <a:gd name="T96" fmla="*/ 280 w 633"/>
                <a:gd name="T97" fmla="*/ 17 h 804"/>
                <a:gd name="T98" fmla="*/ 269 w 633"/>
                <a:gd name="T99" fmla="*/ 43 h 804"/>
                <a:gd name="T100" fmla="*/ 291 w 633"/>
                <a:gd name="T101" fmla="*/ 43 h 804"/>
                <a:gd name="T102" fmla="*/ 478 w 633"/>
                <a:gd name="T103" fmla="*/ 69 h 804"/>
                <a:gd name="T104" fmla="*/ 452 w 633"/>
                <a:gd name="T105" fmla="*/ 80 h 804"/>
                <a:gd name="T106" fmla="*/ 457 w 633"/>
                <a:gd name="T107" fmla="*/ 91 h 804"/>
                <a:gd name="T108" fmla="*/ 483 w 633"/>
                <a:gd name="T109" fmla="*/ 80 h 804"/>
                <a:gd name="T110" fmla="*/ 175 w 633"/>
                <a:gd name="T111" fmla="*/ 225 h 804"/>
                <a:gd name="T112" fmla="*/ 164 w 633"/>
                <a:gd name="T113" fmla="*/ 251 h 804"/>
                <a:gd name="T114" fmla="*/ 186 w 633"/>
                <a:gd name="T115" fmla="*/ 251 h 804"/>
                <a:gd name="T116" fmla="*/ 291 w 633"/>
                <a:gd name="T117" fmla="*/ 760 h 804"/>
                <a:gd name="T118" fmla="*/ 269 w 633"/>
                <a:gd name="T119" fmla="*/ 760 h 804"/>
                <a:gd name="T120" fmla="*/ 280 w 633"/>
                <a:gd name="T121" fmla="*/ 786 h 804"/>
                <a:gd name="T122" fmla="*/ 291 w 633"/>
                <a:gd name="T123" fmla="*/ 760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3" h="804">
                  <a:moveTo>
                    <a:pt x="271" y="740"/>
                  </a:moveTo>
                  <a:cubicBezTo>
                    <a:pt x="271" y="349"/>
                    <a:pt x="271" y="349"/>
                    <a:pt x="271" y="349"/>
                  </a:cubicBezTo>
                  <a:cubicBezTo>
                    <a:pt x="191" y="269"/>
                    <a:pt x="191" y="269"/>
                    <a:pt x="191" y="269"/>
                  </a:cubicBezTo>
                  <a:cubicBezTo>
                    <a:pt x="187" y="272"/>
                    <a:pt x="181" y="273"/>
                    <a:pt x="175" y="273"/>
                  </a:cubicBezTo>
                  <a:cubicBezTo>
                    <a:pt x="166" y="273"/>
                    <a:pt x="158" y="270"/>
                    <a:pt x="152" y="264"/>
                  </a:cubicBezTo>
                  <a:cubicBezTo>
                    <a:pt x="152" y="264"/>
                    <a:pt x="152" y="264"/>
                    <a:pt x="152" y="264"/>
                  </a:cubicBezTo>
                  <a:cubicBezTo>
                    <a:pt x="152" y="264"/>
                    <a:pt x="152" y="264"/>
                    <a:pt x="152" y="264"/>
                  </a:cubicBezTo>
                  <a:cubicBezTo>
                    <a:pt x="152" y="264"/>
                    <a:pt x="152" y="264"/>
                    <a:pt x="152" y="264"/>
                  </a:cubicBezTo>
                  <a:cubicBezTo>
                    <a:pt x="146" y="258"/>
                    <a:pt x="143" y="250"/>
                    <a:pt x="143" y="241"/>
                  </a:cubicBezTo>
                  <a:cubicBezTo>
                    <a:pt x="143" y="232"/>
                    <a:pt x="146" y="224"/>
                    <a:pt x="152" y="218"/>
                  </a:cubicBezTo>
                  <a:cubicBezTo>
                    <a:pt x="158" y="212"/>
                    <a:pt x="166" y="208"/>
                    <a:pt x="175" y="208"/>
                  </a:cubicBezTo>
                  <a:cubicBezTo>
                    <a:pt x="184" y="208"/>
                    <a:pt x="192" y="212"/>
                    <a:pt x="198" y="218"/>
                  </a:cubicBezTo>
                  <a:cubicBezTo>
                    <a:pt x="198" y="218"/>
                    <a:pt x="198" y="218"/>
                    <a:pt x="198" y="218"/>
                  </a:cubicBezTo>
                  <a:cubicBezTo>
                    <a:pt x="204" y="224"/>
                    <a:pt x="208" y="232"/>
                    <a:pt x="208" y="241"/>
                  </a:cubicBezTo>
                  <a:cubicBezTo>
                    <a:pt x="208" y="247"/>
                    <a:pt x="206" y="252"/>
                    <a:pt x="204" y="257"/>
                  </a:cubicBezTo>
                  <a:cubicBezTo>
                    <a:pt x="271" y="325"/>
                    <a:pt x="271" y="325"/>
                    <a:pt x="271" y="325"/>
                  </a:cubicBezTo>
                  <a:cubicBezTo>
                    <a:pt x="271" y="292"/>
                    <a:pt x="271" y="292"/>
                    <a:pt x="271" y="292"/>
                  </a:cubicBezTo>
                  <a:cubicBezTo>
                    <a:pt x="271" y="250"/>
                    <a:pt x="271" y="250"/>
                    <a:pt x="271" y="250"/>
                  </a:cubicBezTo>
                  <a:cubicBezTo>
                    <a:pt x="199" y="177"/>
                    <a:pt x="199" y="177"/>
                    <a:pt x="199" y="177"/>
                  </a:cubicBezTo>
                  <a:cubicBezTo>
                    <a:pt x="80" y="177"/>
                    <a:pt x="80" y="177"/>
                    <a:pt x="80" y="177"/>
                  </a:cubicBezTo>
                  <a:cubicBezTo>
                    <a:pt x="80" y="177"/>
                    <a:pt x="80" y="177"/>
                    <a:pt x="80" y="177"/>
                  </a:cubicBezTo>
                  <a:cubicBezTo>
                    <a:pt x="78" y="177"/>
                    <a:pt x="76" y="177"/>
                    <a:pt x="74" y="175"/>
                  </a:cubicBezTo>
                  <a:cubicBezTo>
                    <a:pt x="49" y="149"/>
                    <a:pt x="49" y="149"/>
                    <a:pt x="49" y="149"/>
                  </a:cubicBezTo>
                  <a:cubicBezTo>
                    <a:pt x="44" y="152"/>
                    <a:pt x="38" y="153"/>
                    <a:pt x="33" y="153"/>
                  </a:cubicBezTo>
                  <a:cubicBezTo>
                    <a:pt x="24" y="153"/>
                    <a:pt x="15" y="150"/>
                    <a:pt x="10" y="144"/>
                  </a:cubicBezTo>
                  <a:cubicBezTo>
                    <a:pt x="9" y="144"/>
                    <a:pt x="9" y="144"/>
                    <a:pt x="9" y="144"/>
                  </a:cubicBezTo>
                  <a:cubicBezTo>
                    <a:pt x="9" y="144"/>
                    <a:pt x="9" y="144"/>
                    <a:pt x="9" y="144"/>
                  </a:cubicBezTo>
                  <a:cubicBezTo>
                    <a:pt x="9" y="144"/>
                    <a:pt x="9" y="144"/>
                    <a:pt x="9" y="144"/>
                  </a:cubicBezTo>
                  <a:cubicBezTo>
                    <a:pt x="4" y="138"/>
                    <a:pt x="0" y="130"/>
                    <a:pt x="0" y="121"/>
                  </a:cubicBezTo>
                  <a:cubicBezTo>
                    <a:pt x="0" y="112"/>
                    <a:pt x="4" y="104"/>
                    <a:pt x="9" y="98"/>
                  </a:cubicBezTo>
                  <a:cubicBezTo>
                    <a:pt x="15" y="92"/>
                    <a:pt x="24" y="88"/>
                    <a:pt x="33" y="88"/>
                  </a:cubicBezTo>
                  <a:cubicBezTo>
                    <a:pt x="42" y="88"/>
                    <a:pt x="50" y="92"/>
                    <a:pt x="56" y="98"/>
                  </a:cubicBezTo>
                  <a:cubicBezTo>
                    <a:pt x="56" y="98"/>
                    <a:pt x="56" y="98"/>
                    <a:pt x="56" y="98"/>
                  </a:cubicBezTo>
                  <a:cubicBezTo>
                    <a:pt x="62" y="104"/>
                    <a:pt x="65" y="112"/>
                    <a:pt x="65" y="121"/>
                  </a:cubicBezTo>
                  <a:cubicBezTo>
                    <a:pt x="65" y="127"/>
                    <a:pt x="64" y="132"/>
                    <a:pt x="61" y="137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21" y="144"/>
                    <a:pt x="121" y="144"/>
                    <a:pt x="121" y="144"/>
                  </a:cubicBezTo>
                  <a:cubicBezTo>
                    <a:pt x="117" y="141"/>
                    <a:pt x="117" y="135"/>
                    <a:pt x="121" y="132"/>
                  </a:cubicBezTo>
                  <a:cubicBezTo>
                    <a:pt x="124" y="129"/>
                    <a:pt x="129" y="129"/>
                    <a:pt x="133" y="132"/>
                  </a:cubicBezTo>
                  <a:cubicBezTo>
                    <a:pt x="161" y="160"/>
                    <a:pt x="161" y="160"/>
                    <a:pt x="161" y="160"/>
                  </a:cubicBezTo>
                  <a:cubicBezTo>
                    <a:pt x="202" y="160"/>
                    <a:pt x="202" y="160"/>
                    <a:pt x="202" y="160"/>
                  </a:cubicBezTo>
                  <a:cubicBezTo>
                    <a:pt x="205" y="160"/>
                    <a:pt x="207" y="161"/>
                    <a:pt x="209" y="163"/>
                  </a:cubicBezTo>
                  <a:cubicBezTo>
                    <a:pt x="271" y="226"/>
                    <a:pt x="271" y="226"/>
                    <a:pt x="271" y="226"/>
                  </a:cubicBezTo>
                  <a:cubicBezTo>
                    <a:pt x="271" y="146"/>
                    <a:pt x="271" y="146"/>
                    <a:pt x="271" y="146"/>
                  </a:cubicBezTo>
                  <a:cubicBezTo>
                    <a:pt x="177" y="50"/>
                    <a:pt x="177" y="50"/>
                    <a:pt x="177" y="50"/>
                  </a:cubicBezTo>
                  <a:cubicBezTo>
                    <a:pt x="174" y="47"/>
                    <a:pt x="174" y="42"/>
                    <a:pt x="178" y="38"/>
                  </a:cubicBezTo>
                  <a:cubicBezTo>
                    <a:pt x="181" y="35"/>
                    <a:pt x="186" y="35"/>
                    <a:pt x="190" y="38"/>
                  </a:cubicBezTo>
                  <a:cubicBezTo>
                    <a:pt x="271" y="121"/>
                    <a:pt x="271" y="121"/>
                    <a:pt x="271" y="121"/>
                  </a:cubicBezTo>
                  <a:cubicBezTo>
                    <a:pt x="271" y="64"/>
                    <a:pt x="271" y="64"/>
                    <a:pt x="271" y="64"/>
                  </a:cubicBezTo>
                  <a:cubicBezTo>
                    <a:pt x="266" y="62"/>
                    <a:pt x="261" y="59"/>
                    <a:pt x="257" y="55"/>
                  </a:cubicBezTo>
                  <a:cubicBezTo>
                    <a:pt x="257" y="55"/>
                    <a:pt x="257" y="55"/>
                    <a:pt x="257" y="55"/>
                  </a:cubicBezTo>
                  <a:cubicBezTo>
                    <a:pt x="257" y="55"/>
                    <a:pt x="257" y="55"/>
                    <a:pt x="257" y="55"/>
                  </a:cubicBezTo>
                  <a:cubicBezTo>
                    <a:pt x="257" y="55"/>
                    <a:pt x="257" y="55"/>
                    <a:pt x="257" y="55"/>
                  </a:cubicBezTo>
                  <a:cubicBezTo>
                    <a:pt x="251" y="50"/>
                    <a:pt x="247" y="41"/>
                    <a:pt x="247" y="32"/>
                  </a:cubicBezTo>
                  <a:cubicBezTo>
                    <a:pt x="247" y="23"/>
                    <a:pt x="251" y="15"/>
                    <a:pt x="257" y="9"/>
                  </a:cubicBezTo>
                  <a:cubicBezTo>
                    <a:pt x="263" y="3"/>
                    <a:pt x="271" y="0"/>
                    <a:pt x="280" y="0"/>
                  </a:cubicBezTo>
                  <a:cubicBezTo>
                    <a:pt x="289" y="0"/>
                    <a:pt x="297" y="3"/>
                    <a:pt x="303" y="9"/>
                  </a:cubicBezTo>
                  <a:cubicBezTo>
                    <a:pt x="303" y="9"/>
                    <a:pt x="303" y="9"/>
                    <a:pt x="303" y="9"/>
                  </a:cubicBezTo>
                  <a:cubicBezTo>
                    <a:pt x="309" y="15"/>
                    <a:pt x="313" y="23"/>
                    <a:pt x="313" y="32"/>
                  </a:cubicBezTo>
                  <a:cubicBezTo>
                    <a:pt x="313" y="41"/>
                    <a:pt x="309" y="50"/>
                    <a:pt x="303" y="55"/>
                  </a:cubicBezTo>
                  <a:cubicBezTo>
                    <a:pt x="299" y="59"/>
                    <a:pt x="294" y="62"/>
                    <a:pt x="289" y="64"/>
                  </a:cubicBezTo>
                  <a:cubicBezTo>
                    <a:pt x="289" y="166"/>
                    <a:pt x="289" y="166"/>
                    <a:pt x="289" y="166"/>
                  </a:cubicBezTo>
                  <a:cubicBezTo>
                    <a:pt x="339" y="115"/>
                    <a:pt x="339" y="115"/>
                    <a:pt x="339" y="115"/>
                  </a:cubicBezTo>
                  <a:cubicBezTo>
                    <a:pt x="341" y="113"/>
                    <a:pt x="343" y="112"/>
                    <a:pt x="346" y="112"/>
                  </a:cubicBezTo>
                  <a:cubicBezTo>
                    <a:pt x="423" y="112"/>
                    <a:pt x="423" y="112"/>
                    <a:pt x="423" y="112"/>
                  </a:cubicBezTo>
                  <a:cubicBezTo>
                    <a:pt x="439" y="96"/>
                    <a:pt x="439" y="96"/>
                    <a:pt x="439" y="96"/>
                  </a:cubicBezTo>
                  <a:cubicBezTo>
                    <a:pt x="436" y="92"/>
                    <a:pt x="435" y="86"/>
                    <a:pt x="435" y="80"/>
                  </a:cubicBezTo>
                  <a:cubicBezTo>
                    <a:pt x="435" y="71"/>
                    <a:pt x="439" y="63"/>
                    <a:pt x="444" y="57"/>
                  </a:cubicBezTo>
                  <a:cubicBezTo>
                    <a:pt x="450" y="51"/>
                    <a:pt x="459" y="48"/>
                    <a:pt x="468" y="48"/>
                  </a:cubicBezTo>
                  <a:cubicBezTo>
                    <a:pt x="477" y="48"/>
                    <a:pt x="485" y="51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7" y="63"/>
                    <a:pt x="500" y="71"/>
                    <a:pt x="500" y="80"/>
                  </a:cubicBezTo>
                  <a:cubicBezTo>
                    <a:pt x="500" y="89"/>
                    <a:pt x="497" y="97"/>
                    <a:pt x="491" y="103"/>
                  </a:cubicBezTo>
                  <a:cubicBezTo>
                    <a:pt x="485" y="109"/>
                    <a:pt x="477" y="113"/>
                    <a:pt x="468" y="113"/>
                  </a:cubicBezTo>
                  <a:cubicBezTo>
                    <a:pt x="462" y="113"/>
                    <a:pt x="456" y="111"/>
                    <a:pt x="451" y="109"/>
                  </a:cubicBezTo>
                  <a:cubicBezTo>
                    <a:pt x="433" y="127"/>
                    <a:pt x="433" y="127"/>
                    <a:pt x="433" y="127"/>
                  </a:cubicBezTo>
                  <a:cubicBezTo>
                    <a:pt x="431" y="129"/>
                    <a:pt x="429" y="130"/>
                    <a:pt x="427" y="130"/>
                  </a:cubicBezTo>
                  <a:cubicBezTo>
                    <a:pt x="407" y="130"/>
                    <a:pt x="407" y="130"/>
                    <a:pt x="407" y="130"/>
                  </a:cubicBezTo>
                  <a:cubicBezTo>
                    <a:pt x="435" y="158"/>
                    <a:pt x="435" y="158"/>
                    <a:pt x="435" y="158"/>
                  </a:cubicBezTo>
                  <a:cubicBezTo>
                    <a:pt x="439" y="161"/>
                    <a:pt x="439" y="166"/>
                    <a:pt x="435" y="170"/>
                  </a:cubicBezTo>
                  <a:cubicBezTo>
                    <a:pt x="432" y="173"/>
                    <a:pt x="427" y="173"/>
                    <a:pt x="423" y="17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49" y="130"/>
                    <a:pt x="349" y="130"/>
                    <a:pt x="349" y="130"/>
                  </a:cubicBezTo>
                  <a:cubicBezTo>
                    <a:pt x="289" y="190"/>
                    <a:pt x="289" y="190"/>
                    <a:pt x="289" y="190"/>
                  </a:cubicBezTo>
                  <a:cubicBezTo>
                    <a:pt x="289" y="271"/>
                    <a:pt x="289" y="271"/>
                    <a:pt x="289" y="271"/>
                  </a:cubicBezTo>
                  <a:cubicBezTo>
                    <a:pt x="327" y="232"/>
                    <a:pt x="327" y="232"/>
                    <a:pt x="327" y="232"/>
                  </a:cubicBezTo>
                  <a:cubicBezTo>
                    <a:pt x="329" y="231"/>
                    <a:pt x="331" y="230"/>
                    <a:pt x="333" y="230"/>
                  </a:cubicBezTo>
                  <a:cubicBezTo>
                    <a:pt x="503" y="230"/>
                    <a:pt x="503" y="230"/>
                    <a:pt x="503" y="230"/>
                  </a:cubicBezTo>
                  <a:cubicBezTo>
                    <a:pt x="548" y="185"/>
                    <a:pt x="548" y="185"/>
                    <a:pt x="548" y="185"/>
                  </a:cubicBezTo>
                  <a:cubicBezTo>
                    <a:pt x="546" y="180"/>
                    <a:pt x="544" y="175"/>
                    <a:pt x="544" y="169"/>
                  </a:cubicBezTo>
                  <a:cubicBezTo>
                    <a:pt x="544" y="160"/>
                    <a:pt x="548" y="152"/>
                    <a:pt x="554" y="146"/>
                  </a:cubicBezTo>
                  <a:cubicBezTo>
                    <a:pt x="559" y="140"/>
                    <a:pt x="568" y="136"/>
                    <a:pt x="577" y="136"/>
                  </a:cubicBezTo>
                  <a:cubicBezTo>
                    <a:pt x="586" y="136"/>
                    <a:pt x="594" y="140"/>
                    <a:pt x="600" y="146"/>
                  </a:cubicBezTo>
                  <a:cubicBezTo>
                    <a:pt x="600" y="146"/>
                    <a:pt x="600" y="146"/>
                    <a:pt x="600" y="146"/>
                  </a:cubicBezTo>
                  <a:cubicBezTo>
                    <a:pt x="606" y="152"/>
                    <a:pt x="609" y="160"/>
                    <a:pt x="609" y="169"/>
                  </a:cubicBezTo>
                  <a:cubicBezTo>
                    <a:pt x="609" y="178"/>
                    <a:pt x="606" y="186"/>
                    <a:pt x="600" y="192"/>
                  </a:cubicBezTo>
                  <a:cubicBezTo>
                    <a:pt x="594" y="198"/>
                    <a:pt x="586" y="201"/>
                    <a:pt x="577" y="201"/>
                  </a:cubicBezTo>
                  <a:cubicBezTo>
                    <a:pt x="571" y="201"/>
                    <a:pt x="565" y="200"/>
                    <a:pt x="561" y="197"/>
                  </a:cubicBezTo>
                  <a:cubicBezTo>
                    <a:pt x="528" y="230"/>
                    <a:pt x="528" y="230"/>
                    <a:pt x="528" y="230"/>
                  </a:cubicBezTo>
                  <a:cubicBezTo>
                    <a:pt x="625" y="230"/>
                    <a:pt x="625" y="230"/>
                    <a:pt x="625" y="230"/>
                  </a:cubicBezTo>
                  <a:cubicBezTo>
                    <a:pt x="629" y="230"/>
                    <a:pt x="633" y="234"/>
                    <a:pt x="633" y="239"/>
                  </a:cubicBezTo>
                  <a:cubicBezTo>
                    <a:pt x="633" y="243"/>
                    <a:pt x="629" y="247"/>
                    <a:pt x="625" y="247"/>
                  </a:cubicBezTo>
                  <a:cubicBezTo>
                    <a:pt x="507" y="247"/>
                    <a:pt x="507" y="247"/>
                    <a:pt x="507" y="247"/>
                  </a:cubicBezTo>
                  <a:cubicBezTo>
                    <a:pt x="436" y="247"/>
                    <a:pt x="436" y="247"/>
                    <a:pt x="436" y="247"/>
                  </a:cubicBezTo>
                  <a:cubicBezTo>
                    <a:pt x="460" y="271"/>
                    <a:pt x="460" y="271"/>
                    <a:pt x="460" y="271"/>
                  </a:cubicBezTo>
                  <a:cubicBezTo>
                    <a:pt x="463" y="274"/>
                    <a:pt x="463" y="280"/>
                    <a:pt x="459" y="283"/>
                  </a:cubicBezTo>
                  <a:cubicBezTo>
                    <a:pt x="456" y="287"/>
                    <a:pt x="451" y="287"/>
                    <a:pt x="447" y="283"/>
                  </a:cubicBezTo>
                  <a:cubicBezTo>
                    <a:pt x="412" y="247"/>
                    <a:pt x="412" y="247"/>
                    <a:pt x="412" y="247"/>
                  </a:cubicBezTo>
                  <a:cubicBezTo>
                    <a:pt x="337" y="247"/>
                    <a:pt x="337" y="247"/>
                    <a:pt x="337" y="247"/>
                  </a:cubicBezTo>
                  <a:cubicBezTo>
                    <a:pt x="289" y="295"/>
                    <a:pt x="289" y="295"/>
                    <a:pt x="289" y="295"/>
                  </a:cubicBezTo>
                  <a:cubicBezTo>
                    <a:pt x="289" y="740"/>
                    <a:pt x="289" y="740"/>
                    <a:pt x="289" y="740"/>
                  </a:cubicBezTo>
                  <a:cubicBezTo>
                    <a:pt x="294" y="741"/>
                    <a:pt x="299" y="744"/>
                    <a:pt x="303" y="748"/>
                  </a:cubicBezTo>
                  <a:cubicBezTo>
                    <a:pt x="309" y="754"/>
                    <a:pt x="313" y="762"/>
                    <a:pt x="313" y="771"/>
                  </a:cubicBezTo>
                  <a:cubicBezTo>
                    <a:pt x="313" y="780"/>
                    <a:pt x="309" y="788"/>
                    <a:pt x="303" y="794"/>
                  </a:cubicBezTo>
                  <a:cubicBezTo>
                    <a:pt x="303" y="794"/>
                    <a:pt x="303" y="794"/>
                    <a:pt x="303" y="794"/>
                  </a:cubicBezTo>
                  <a:cubicBezTo>
                    <a:pt x="297" y="800"/>
                    <a:pt x="289" y="804"/>
                    <a:pt x="280" y="804"/>
                  </a:cubicBezTo>
                  <a:cubicBezTo>
                    <a:pt x="271" y="804"/>
                    <a:pt x="263" y="800"/>
                    <a:pt x="257" y="794"/>
                  </a:cubicBezTo>
                  <a:cubicBezTo>
                    <a:pt x="251" y="788"/>
                    <a:pt x="247" y="780"/>
                    <a:pt x="247" y="771"/>
                  </a:cubicBezTo>
                  <a:cubicBezTo>
                    <a:pt x="247" y="762"/>
                    <a:pt x="251" y="754"/>
                    <a:pt x="257" y="748"/>
                  </a:cubicBezTo>
                  <a:cubicBezTo>
                    <a:pt x="257" y="748"/>
                    <a:pt x="257" y="748"/>
                    <a:pt x="257" y="748"/>
                  </a:cubicBezTo>
                  <a:cubicBezTo>
                    <a:pt x="257" y="748"/>
                    <a:pt x="257" y="748"/>
                    <a:pt x="257" y="748"/>
                  </a:cubicBezTo>
                  <a:cubicBezTo>
                    <a:pt x="257" y="748"/>
                    <a:pt x="257" y="748"/>
                    <a:pt x="257" y="748"/>
                  </a:cubicBezTo>
                  <a:cubicBezTo>
                    <a:pt x="261" y="744"/>
                    <a:pt x="266" y="741"/>
                    <a:pt x="271" y="740"/>
                  </a:cubicBezTo>
                  <a:close/>
                  <a:moveTo>
                    <a:pt x="566" y="179"/>
                  </a:moveTo>
                  <a:cubicBezTo>
                    <a:pt x="566" y="179"/>
                    <a:pt x="566" y="179"/>
                    <a:pt x="566" y="179"/>
                  </a:cubicBezTo>
                  <a:cubicBezTo>
                    <a:pt x="566" y="180"/>
                    <a:pt x="566" y="180"/>
                    <a:pt x="566" y="180"/>
                  </a:cubicBezTo>
                  <a:cubicBezTo>
                    <a:pt x="569" y="182"/>
                    <a:pt x="573" y="184"/>
                    <a:pt x="577" y="184"/>
                  </a:cubicBezTo>
                  <a:cubicBezTo>
                    <a:pt x="581" y="184"/>
                    <a:pt x="585" y="182"/>
                    <a:pt x="587" y="179"/>
                  </a:cubicBezTo>
                  <a:cubicBezTo>
                    <a:pt x="590" y="177"/>
                    <a:pt x="592" y="173"/>
                    <a:pt x="592" y="169"/>
                  </a:cubicBezTo>
                  <a:cubicBezTo>
                    <a:pt x="592" y="164"/>
                    <a:pt x="590" y="161"/>
                    <a:pt x="587" y="158"/>
                  </a:cubicBezTo>
                  <a:cubicBezTo>
                    <a:pt x="585" y="155"/>
                    <a:pt x="581" y="153"/>
                    <a:pt x="577" y="153"/>
                  </a:cubicBezTo>
                  <a:cubicBezTo>
                    <a:pt x="572" y="153"/>
                    <a:pt x="569" y="155"/>
                    <a:pt x="566" y="158"/>
                  </a:cubicBezTo>
                  <a:cubicBezTo>
                    <a:pt x="563" y="161"/>
                    <a:pt x="561" y="164"/>
                    <a:pt x="561" y="169"/>
                  </a:cubicBezTo>
                  <a:cubicBezTo>
                    <a:pt x="561" y="173"/>
                    <a:pt x="563" y="176"/>
                    <a:pt x="566" y="179"/>
                  </a:cubicBezTo>
                  <a:close/>
                  <a:moveTo>
                    <a:pt x="43" y="110"/>
                  </a:moveTo>
                  <a:cubicBezTo>
                    <a:pt x="41" y="107"/>
                    <a:pt x="37" y="106"/>
                    <a:pt x="33" y="106"/>
                  </a:cubicBezTo>
                  <a:cubicBezTo>
                    <a:pt x="28" y="106"/>
                    <a:pt x="25" y="107"/>
                    <a:pt x="22" y="110"/>
                  </a:cubicBezTo>
                  <a:cubicBezTo>
                    <a:pt x="19" y="113"/>
                    <a:pt x="17" y="117"/>
                    <a:pt x="17" y="121"/>
                  </a:cubicBezTo>
                  <a:cubicBezTo>
                    <a:pt x="17" y="125"/>
                    <a:pt x="19" y="129"/>
                    <a:pt x="22" y="132"/>
                  </a:cubicBezTo>
                  <a:cubicBezTo>
                    <a:pt x="22" y="132"/>
                    <a:pt x="22" y="132"/>
                    <a:pt x="22" y="132"/>
                  </a:cubicBezTo>
                  <a:cubicBezTo>
                    <a:pt x="25" y="134"/>
                    <a:pt x="28" y="136"/>
                    <a:pt x="33" y="136"/>
                  </a:cubicBezTo>
                  <a:cubicBezTo>
                    <a:pt x="37" y="136"/>
                    <a:pt x="41" y="134"/>
                    <a:pt x="43" y="132"/>
                  </a:cubicBezTo>
                  <a:cubicBezTo>
                    <a:pt x="46" y="129"/>
                    <a:pt x="48" y="125"/>
                    <a:pt x="48" y="121"/>
                  </a:cubicBezTo>
                  <a:cubicBezTo>
                    <a:pt x="48" y="117"/>
                    <a:pt x="46" y="113"/>
                    <a:pt x="43" y="110"/>
                  </a:cubicBezTo>
                  <a:close/>
                  <a:moveTo>
                    <a:pt x="291" y="22"/>
                  </a:moveTo>
                  <a:cubicBezTo>
                    <a:pt x="288" y="19"/>
                    <a:pt x="284" y="17"/>
                    <a:pt x="280" y="17"/>
                  </a:cubicBezTo>
                  <a:cubicBezTo>
                    <a:pt x="276" y="17"/>
                    <a:pt x="272" y="19"/>
                    <a:pt x="269" y="22"/>
                  </a:cubicBezTo>
                  <a:cubicBezTo>
                    <a:pt x="267" y="24"/>
                    <a:pt x="265" y="28"/>
                    <a:pt x="265" y="32"/>
                  </a:cubicBezTo>
                  <a:cubicBezTo>
                    <a:pt x="265" y="37"/>
                    <a:pt x="267" y="40"/>
                    <a:pt x="269" y="43"/>
                  </a:cubicBezTo>
                  <a:cubicBezTo>
                    <a:pt x="269" y="43"/>
                    <a:pt x="269" y="43"/>
                    <a:pt x="269" y="43"/>
                  </a:cubicBezTo>
                  <a:cubicBezTo>
                    <a:pt x="272" y="46"/>
                    <a:pt x="276" y="48"/>
                    <a:pt x="280" y="48"/>
                  </a:cubicBezTo>
                  <a:cubicBezTo>
                    <a:pt x="284" y="48"/>
                    <a:pt x="288" y="46"/>
                    <a:pt x="291" y="43"/>
                  </a:cubicBezTo>
                  <a:cubicBezTo>
                    <a:pt x="294" y="40"/>
                    <a:pt x="295" y="37"/>
                    <a:pt x="295" y="32"/>
                  </a:cubicBezTo>
                  <a:cubicBezTo>
                    <a:pt x="295" y="28"/>
                    <a:pt x="294" y="24"/>
                    <a:pt x="291" y="22"/>
                  </a:cubicBezTo>
                  <a:close/>
                  <a:moveTo>
                    <a:pt x="478" y="69"/>
                  </a:moveTo>
                  <a:cubicBezTo>
                    <a:pt x="476" y="67"/>
                    <a:pt x="472" y="65"/>
                    <a:pt x="468" y="65"/>
                  </a:cubicBezTo>
                  <a:cubicBezTo>
                    <a:pt x="463" y="65"/>
                    <a:pt x="460" y="67"/>
                    <a:pt x="457" y="69"/>
                  </a:cubicBezTo>
                  <a:cubicBezTo>
                    <a:pt x="454" y="72"/>
                    <a:pt x="452" y="76"/>
                    <a:pt x="452" y="80"/>
                  </a:cubicBezTo>
                  <a:cubicBezTo>
                    <a:pt x="452" y="84"/>
                    <a:pt x="454" y="88"/>
                    <a:pt x="456" y="91"/>
                  </a:cubicBezTo>
                  <a:cubicBezTo>
                    <a:pt x="457" y="91"/>
                    <a:pt x="457" y="91"/>
                    <a:pt x="457" y="91"/>
                  </a:cubicBezTo>
                  <a:cubicBezTo>
                    <a:pt x="457" y="91"/>
                    <a:pt x="457" y="91"/>
                    <a:pt x="457" y="91"/>
                  </a:cubicBezTo>
                  <a:cubicBezTo>
                    <a:pt x="460" y="94"/>
                    <a:pt x="463" y="95"/>
                    <a:pt x="468" y="95"/>
                  </a:cubicBezTo>
                  <a:cubicBezTo>
                    <a:pt x="472" y="95"/>
                    <a:pt x="476" y="94"/>
                    <a:pt x="478" y="91"/>
                  </a:cubicBezTo>
                  <a:cubicBezTo>
                    <a:pt x="481" y="88"/>
                    <a:pt x="483" y="84"/>
                    <a:pt x="483" y="80"/>
                  </a:cubicBezTo>
                  <a:cubicBezTo>
                    <a:pt x="483" y="76"/>
                    <a:pt x="481" y="72"/>
                    <a:pt x="478" y="69"/>
                  </a:cubicBezTo>
                  <a:close/>
                  <a:moveTo>
                    <a:pt x="186" y="230"/>
                  </a:moveTo>
                  <a:cubicBezTo>
                    <a:pt x="183" y="227"/>
                    <a:pt x="179" y="225"/>
                    <a:pt x="175" y="225"/>
                  </a:cubicBezTo>
                  <a:cubicBezTo>
                    <a:pt x="171" y="225"/>
                    <a:pt x="167" y="227"/>
                    <a:pt x="165" y="230"/>
                  </a:cubicBezTo>
                  <a:cubicBezTo>
                    <a:pt x="162" y="233"/>
                    <a:pt x="160" y="237"/>
                    <a:pt x="160" y="241"/>
                  </a:cubicBezTo>
                  <a:cubicBezTo>
                    <a:pt x="160" y="245"/>
                    <a:pt x="162" y="249"/>
                    <a:pt x="164" y="251"/>
                  </a:cubicBezTo>
                  <a:cubicBezTo>
                    <a:pt x="165" y="252"/>
                    <a:pt x="165" y="252"/>
                    <a:pt x="165" y="252"/>
                  </a:cubicBezTo>
                  <a:cubicBezTo>
                    <a:pt x="167" y="254"/>
                    <a:pt x="171" y="256"/>
                    <a:pt x="175" y="256"/>
                  </a:cubicBezTo>
                  <a:cubicBezTo>
                    <a:pt x="179" y="256"/>
                    <a:pt x="183" y="254"/>
                    <a:pt x="186" y="251"/>
                  </a:cubicBezTo>
                  <a:cubicBezTo>
                    <a:pt x="189" y="249"/>
                    <a:pt x="191" y="245"/>
                    <a:pt x="191" y="241"/>
                  </a:cubicBezTo>
                  <a:cubicBezTo>
                    <a:pt x="191" y="237"/>
                    <a:pt x="189" y="233"/>
                    <a:pt x="186" y="230"/>
                  </a:cubicBezTo>
                  <a:close/>
                  <a:moveTo>
                    <a:pt x="291" y="760"/>
                  </a:moveTo>
                  <a:cubicBezTo>
                    <a:pt x="288" y="758"/>
                    <a:pt x="284" y="756"/>
                    <a:pt x="280" y="756"/>
                  </a:cubicBezTo>
                  <a:cubicBezTo>
                    <a:pt x="276" y="756"/>
                    <a:pt x="272" y="758"/>
                    <a:pt x="269" y="760"/>
                  </a:cubicBezTo>
                  <a:cubicBezTo>
                    <a:pt x="269" y="760"/>
                    <a:pt x="269" y="760"/>
                    <a:pt x="269" y="760"/>
                  </a:cubicBezTo>
                  <a:cubicBezTo>
                    <a:pt x="267" y="763"/>
                    <a:pt x="265" y="767"/>
                    <a:pt x="265" y="771"/>
                  </a:cubicBezTo>
                  <a:cubicBezTo>
                    <a:pt x="265" y="775"/>
                    <a:pt x="267" y="779"/>
                    <a:pt x="269" y="782"/>
                  </a:cubicBezTo>
                  <a:cubicBezTo>
                    <a:pt x="272" y="785"/>
                    <a:pt x="276" y="786"/>
                    <a:pt x="280" y="786"/>
                  </a:cubicBezTo>
                  <a:cubicBezTo>
                    <a:pt x="284" y="786"/>
                    <a:pt x="288" y="785"/>
                    <a:pt x="291" y="782"/>
                  </a:cubicBezTo>
                  <a:cubicBezTo>
                    <a:pt x="294" y="779"/>
                    <a:pt x="295" y="775"/>
                    <a:pt x="295" y="771"/>
                  </a:cubicBezTo>
                  <a:cubicBezTo>
                    <a:pt x="295" y="767"/>
                    <a:pt x="294" y="763"/>
                    <a:pt x="291" y="76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l-SI">
                <a:solidFill>
                  <a:srgbClr val="D8F2E4"/>
                </a:solidFill>
              </a:endParaRPr>
            </a:p>
          </p:txBody>
        </p:sp>
        <p:sp>
          <p:nvSpPr>
            <p:cNvPr id="7" name="Freeform 273"/>
            <p:cNvSpPr>
              <a:spLocks noEditPoints="1"/>
            </p:cNvSpPr>
            <p:nvPr userDrawn="1"/>
          </p:nvSpPr>
          <p:spPr bwMode="auto">
            <a:xfrm>
              <a:off x="251520" y="1868801"/>
              <a:ext cx="2791151" cy="4360342"/>
            </a:xfrm>
            <a:custGeom>
              <a:avLst/>
              <a:gdLst>
                <a:gd name="T0" fmla="*/ 183 w 326"/>
                <a:gd name="T1" fmla="*/ 9 h 508"/>
                <a:gd name="T2" fmla="*/ 47 w 326"/>
                <a:gd name="T3" fmla="*/ 24 h 508"/>
                <a:gd name="T4" fmla="*/ 3 w 326"/>
                <a:gd name="T5" fmla="*/ 65 h 508"/>
                <a:gd name="T6" fmla="*/ 0 w 326"/>
                <a:gd name="T7" fmla="*/ 71 h 508"/>
                <a:gd name="T8" fmla="*/ 0 w 326"/>
                <a:gd name="T9" fmla="*/ 123 h 508"/>
                <a:gd name="T10" fmla="*/ 9 w 326"/>
                <a:gd name="T11" fmla="*/ 424 h 508"/>
                <a:gd name="T12" fmla="*/ 101 w 326"/>
                <a:gd name="T13" fmla="*/ 459 h 508"/>
                <a:gd name="T14" fmla="*/ 106 w 326"/>
                <a:gd name="T15" fmla="*/ 498 h 508"/>
                <a:gd name="T16" fmla="*/ 152 w 326"/>
                <a:gd name="T17" fmla="*/ 498 h 508"/>
                <a:gd name="T18" fmla="*/ 162 w 326"/>
                <a:gd name="T19" fmla="*/ 475 h 508"/>
                <a:gd name="T20" fmla="*/ 129 w 326"/>
                <a:gd name="T21" fmla="*/ 442 h 508"/>
                <a:gd name="T22" fmla="*/ 76 w 326"/>
                <a:gd name="T23" fmla="*/ 410 h 508"/>
                <a:gd name="T24" fmla="*/ 17 w 326"/>
                <a:gd name="T25" fmla="*/ 407 h 508"/>
                <a:gd name="T26" fmla="*/ 96 w 326"/>
                <a:gd name="T27" fmla="*/ 131 h 508"/>
                <a:gd name="T28" fmla="*/ 138 w 326"/>
                <a:gd name="T29" fmla="*/ 194 h 508"/>
                <a:gd name="T30" fmla="*/ 170 w 326"/>
                <a:gd name="T31" fmla="*/ 227 h 508"/>
                <a:gd name="T32" fmla="*/ 193 w 326"/>
                <a:gd name="T33" fmla="*/ 217 h 508"/>
                <a:gd name="T34" fmla="*/ 193 w 326"/>
                <a:gd name="T35" fmla="*/ 171 h 508"/>
                <a:gd name="T36" fmla="*/ 154 w 326"/>
                <a:gd name="T37" fmla="*/ 165 h 508"/>
                <a:gd name="T38" fmla="*/ 262 w 326"/>
                <a:gd name="T39" fmla="*/ 131 h 508"/>
                <a:gd name="T40" fmla="*/ 294 w 326"/>
                <a:gd name="T41" fmla="*/ 155 h 508"/>
                <a:gd name="T42" fmla="*/ 317 w 326"/>
                <a:gd name="T43" fmla="*/ 146 h 508"/>
                <a:gd name="T44" fmla="*/ 317 w 326"/>
                <a:gd name="T45" fmla="*/ 100 h 508"/>
                <a:gd name="T46" fmla="*/ 271 w 326"/>
                <a:gd name="T47" fmla="*/ 100 h 508"/>
                <a:gd name="T48" fmla="*/ 271 w 326"/>
                <a:gd name="T49" fmla="*/ 100 h 508"/>
                <a:gd name="T50" fmla="*/ 262 w 326"/>
                <a:gd name="T51" fmla="*/ 114 h 508"/>
                <a:gd name="T52" fmla="*/ 17 w 326"/>
                <a:gd name="T53" fmla="*/ 74 h 508"/>
                <a:gd name="T54" fmla="*/ 175 w 326"/>
                <a:gd name="T55" fmla="*/ 41 h 508"/>
                <a:gd name="T56" fmla="*/ 183 w 326"/>
                <a:gd name="T57" fmla="*/ 55 h 508"/>
                <a:gd name="T58" fmla="*/ 183 w 326"/>
                <a:gd name="T59" fmla="*/ 55 h 508"/>
                <a:gd name="T60" fmla="*/ 229 w 326"/>
                <a:gd name="T61" fmla="*/ 55 h 508"/>
                <a:gd name="T62" fmla="*/ 229 w 326"/>
                <a:gd name="T63" fmla="*/ 9 h 508"/>
                <a:gd name="T64" fmla="*/ 206 w 326"/>
                <a:gd name="T65" fmla="*/ 0 h 508"/>
                <a:gd name="T66" fmla="*/ 206 w 326"/>
                <a:gd name="T67" fmla="*/ 17 h 508"/>
                <a:gd name="T68" fmla="*/ 191 w 326"/>
                <a:gd name="T69" fmla="*/ 32 h 508"/>
                <a:gd name="T70" fmla="*/ 195 w 326"/>
                <a:gd name="T71" fmla="*/ 43 h 508"/>
                <a:gd name="T72" fmla="*/ 217 w 326"/>
                <a:gd name="T73" fmla="*/ 43 h 508"/>
                <a:gd name="T74" fmla="*/ 217 w 326"/>
                <a:gd name="T75" fmla="*/ 21 h 508"/>
                <a:gd name="T76" fmla="*/ 294 w 326"/>
                <a:gd name="T77" fmla="*/ 108 h 508"/>
                <a:gd name="T78" fmla="*/ 283 w 326"/>
                <a:gd name="T79" fmla="*/ 112 h 508"/>
                <a:gd name="T80" fmla="*/ 283 w 326"/>
                <a:gd name="T81" fmla="*/ 134 h 508"/>
                <a:gd name="T82" fmla="*/ 305 w 326"/>
                <a:gd name="T83" fmla="*/ 134 h 508"/>
                <a:gd name="T84" fmla="*/ 305 w 326"/>
                <a:gd name="T85" fmla="*/ 112 h 508"/>
                <a:gd name="T86" fmla="*/ 160 w 326"/>
                <a:gd name="T87" fmla="*/ 183 h 508"/>
                <a:gd name="T88" fmla="*/ 155 w 326"/>
                <a:gd name="T89" fmla="*/ 194 h 508"/>
                <a:gd name="T90" fmla="*/ 170 w 326"/>
                <a:gd name="T91" fmla="*/ 209 h 508"/>
                <a:gd name="T92" fmla="*/ 186 w 326"/>
                <a:gd name="T93" fmla="*/ 194 h 508"/>
                <a:gd name="T94" fmla="*/ 170 w 326"/>
                <a:gd name="T95" fmla="*/ 179 h 508"/>
                <a:gd name="T96" fmla="*/ 119 w 326"/>
                <a:gd name="T97" fmla="*/ 464 h 508"/>
                <a:gd name="T98" fmla="*/ 118 w 326"/>
                <a:gd name="T99" fmla="*/ 465 h 508"/>
                <a:gd name="T100" fmla="*/ 118 w 326"/>
                <a:gd name="T101" fmla="*/ 486 h 508"/>
                <a:gd name="T102" fmla="*/ 140 w 326"/>
                <a:gd name="T103" fmla="*/ 486 h 508"/>
                <a:gd name="T104" fmla="*/ 140 w 326"/>
                <a:gd name="T105" fmla="*/ 464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26" h="508">
                  <a:moveTo>
                    <a:pt x="206" y="0"/>
                  </a:moveTo>
                  <a:cubicBezTo>
                    <a:pt x="197" y="0"/>
                    <a:pt x="189" y="3"/>
                    <a:pt x="183" y="9"/>
                  </a:cubicBezTo>
                  <a:cubicBezTo>
                    <a:pt x="179" y="13"/>
                    <a:pt x="176" y="18"/>
                    <a:pt x="175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5" y="24"/>
                    <a:pt x="43" y="24"/>
                    <a:pt x="41" y="2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6"/>
                    <a:pt x="0" y="68"/>
                    <a:pt x="0" y="71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416"/>
                    <a:pt x="0" y="416"/>
                    <a:pt x="0" y="416"/>
                  </a:cubicBezTo>
                  <a:cubicBezTo>
                    <a:pt x="0" y="420"/>
                    <a:pt x="4" y="424"/>
                    <a:pt x="9" y="424"/>
                  </a:cubicBezTo>
                  <a:cubicBezTo>
                    <a:pt x="66" y="424"/>
                    <a:pt x="66" y="424"/>
                    <a:pt x="66" y="424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98" y="464"/>
                    <a:pt x="96" y="469"/>
                    <a:pt x="96" y="475"/>
                  </a:cubicBezTo>
                  <a:cubicBezTo>
                    <a:pt x="96" y="484"/>
                    <a:pt x="100" y="492"/>
                    <a:pt x="106" y="498"/>
                  </a:cubicBezTo>
                  <a:cubicBezTo>
                    <a:pt x="112" y="504"/>
                    <a:pt x="120" y="508"/>
                    <a:pt x="129" y="508"/>
                  </a:cubicBezTo>
                  <a:cubicBezTo>
                    <a:pt x="138" y="508"/>
                    <a:pt x="146" y="504"/>
                    <a:pt x="152" y="498"/>
                  </a:cubicBezTo>
                  <a:cubicBezTo>
                    <a:pt x="152" y="498"/>
                    <a:pt x="152" y="498"/>
                    <a:pt x="152" y="498"/>
                  </a:cubicBezTo>
                  <a:cubicBezTo>
                    <a:pt x="158" y="492"/>
                    <a:pt x="162" y="484"/>
                    <a:pt x="162" y="475"/>
                  </a:cubicBezTo>
                  <a:cubicBezTo>
                    <a:pt x="162" y="466"/>
                    <a:pt x="158" y="458"/>
                    <a:pt x="152" y="452"/>
                  </a:cubicBezTo>
                  <a:cubicBezTo>
                    <a:pt x="146" y="446"/>
                    <a:pt x="138" y="442"/>
                    <a:pt x="129" y="442"/>
                  </a:cubicBezTo>
                  <a:cubicBezTo>
                    <a:pt x="123" y="442"/>
                    <a:pt x="118" y="444"/>
                    <a:pt x="113" y="447"/>
                  </a:cubicBezTo>
                  <a:cubicBezTo>
                    <a:pt x="76" y="410"/>
                    <a:pt x="76" y="410"/>
                    <a:pt x="76" y="410"/>
                  </a:cubicBezTo>
                  <a:cubicBezTo>
                    <a:pt x="74" y="408"/>
                    <a:pt x="72" y="407"/>
                    <a:pt x="69" y="407"/>
                  </a:cubicBezTo>
                  <a:cubicBezTo>
                    <a:pt x="17" y="407"/>
                    <a:pt x="17" y="407"/>
                    <a:pt x="17" y="407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96" y="131"/>
                    <a:pt x="96" y="131"/>
                    <a:pt x="96" y="131"/>
                  </a:cubicBezTo>
                  <a:cubicBezTo>
                    <a:pt x="142" y="178"/>
                    <a:pt x="142" y="178"/>
                    <a:pt x="142" y="178"/>
                  </a:cubicBezTo>
                  <a:cubicBezTo>
                    <a:pt x="139" y="183"/>
                    <a:pt x="138" y="188"/>
                    <a:pt x="138" y="194"/>
                  </a:cubicBezTo>
                  <a:cubicBezTo>
                    <a:pt x="138" y="203"/>
                    <a:pt x="141" y="211"/>
                    <a:pt x="147" y="217"/>
                  </a:cubicBezTo>
                  <a:cubicBezTo>
                    <a:pt x="153" y="223"/>
                    <a:pt x="161" y="227"/>
                    <a:pt x="170" y="227"/>
                  </a:cubicBezTo>
                  <a:cubicBezTo>
                    <a:pt x="179" y="227"/>
                    <a:pt x="187" y="223"/>
                    <a:pt x="193" y="217"/>
                  </a:cubicBezTo>
                  <a:cubicBezTo>
                    <a:pt x="193" y="217"/>
                    <a:pt x="193" y="217"/>
                    <a:pt x="193" y="217"/>
                  </a:cubicBezTo>
                  <a:cubicBezTo>
                    <a:pt x="199" y="211"/>
                    <a:pt x="203" y="203"/>
                    <a:pt x="203" y="194"/>
                  </a:cubicBezTo>
                  <a:cubicBezTo>
                    <a:pt x="203" y="185"/>
                    <a:pt x="199" y="177"/>
                    <a:pt x="193" y="171"/>
                  </a:cubicBezTo>
                  <a:cubicBezTo>
                    <a:pt x="188" y="165"/>
                    <a:pt x="179" y="161"/>
                    <a:pt x="170" y="161"/>
                  </a:cubicBezTo>
                  <a:cubicBezTo>
                    <a:pt x="165" y="161"/>
                    <a:pt x="159" y="163"/>
                    <a:pt x="154" y="165"/>
                  </a:cubicBezTo>
                  <a:cubicBezTo>
                    <a:pt x="120" y="131"/>
                    <a:pt x="120" y="131"/>
                    <a:pt x="120" y="131"/>
                  </a:cubicBezTo>
                  <a:cubicBezTo>
                    <a:pt x="262" y="131"/>
                    <a:pt x="262" y="131"/>
                    <a:pt x="262" y="131"/>
                  </a:cubicBezTo>
                  <a:cubicBezTo>
                    <a:pt x="264" y="137"/>
                    <a:pt x="267" y="142"/>
                    <a:pt x="271" y="146"/>
                  </a:cubicBezTo>
                  <a:cubicBezTo>
                    <a:pt x="277" y="152"/>
                    <a:pt x="285" y="155"/>
                    <a:pt x="294" y="155"/>
                  </a:cubicBezTo>
                  <a:cubicBezTo>
                    <a:pt x="303" y="155"/>
                    <a:pt x="311" y="152"/>
                    <a:pt x="317" y="146"/>
                  </a:cubicBezTo>
                  <a:cubicBezTo>
                    <a:pt x="317" y="146"/>
                    <a:pt x="317" y="146"/>
                    <a:pt x="317" y="146"/>
                  </a:cubicBezTo>
                  <a:cubicBezTo>
                    <a:pt x="323" y="140"/>
                    <a:pt x="326" y="132"/>
                    <a:pt x="326" y="123"/>
                  </a:cubicBezTo>
                  <a:cubicBezTo>
                    <a:pt x="326" y="114"/>
                    <a:pt x="323" y="106"/>
                    <a:pt x="317" y="100"/>
                  </a:cubicBezTo>
                  <a:cubicBezTo>
                    <a:pt x="311" y="94"/>
                    <a:pt x="303" y="90"/>
                    <a:pt x="294" y="90"/>
                  </a:cubicBezTo>
                  <a:cubicBezTo>
                    <a:pt x="285" y="90"/>
                    <a:pt x="277" y="94"/>
                    <a:pt x="271" y="100"/>
                  </a:cubicBezTo>
                  <a:cubicBezTo>
                    <a:pt x="271" y="100"/>
                    <a:pt x="271" y="100"/>
                    <a:pt x="271" y="100"/>
                  </a:cubicBezTo>
                  <a:cubicBezTo>
                    <a:pt x="271" y="100"/>
                    <a:pt x="271" y="100"/>
                    <a:pt x="271" y="100"/>
                  </a:cubicBezTo>
                  <a:cubicBezTo>
                    <a:pt x="271" y="100"/>
                    <a:pt x="271" y="100"/>
                    <a:pt x="271" y="100"/>
                  </a:cubicBezTo>
                  <a:cubicBezTo>
                    <a:pt x="267" y="104"/>
                    <a:pt x="264" y="109"/>
                    <a:pt x="262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175" y="41"/>
                    <a:pt x="175" y="41"/>
                    <a:pt x="175" y="41"/>
                  </a:cubicBezTo>
                  <a:cubicBezTo>
                    <a:pt x="176" y="46"/>
                    <a:pt x="179" y="51"/>
                    <a:pt x="183" y="55"/>
                  </a:cubicBezTo>
                  <a:cubicBezTo>
                    <a:pt x="183" y="55"/>
                    <a:pt x="183" y="55"/>
                    <a:pt x="183" y="55"/>
                  </a:cubicBezTo>
                  <a:cubicBezTo>
                    <a:pt x="183" y="55"/>
                    <a:pt x="183" y="55"/>
                    <a:pt x="183" y="55"/>
                  </a:cubicBezTo>
                  <a:cubicBezTo>
                    <a:pt x="183" y="55"/>
                    <a:pt x="183" y="55"/>
                    <a:pt x="183" y="55"/>
                  </a:cubicBezTo>
                  <a:cubicBezTo>
                    <a:pt x="189" y="61"/>
                    <a:pt x="197" y="65"/>
                    <a:pt x="206" y="65"/>
                  </a:cubicBezTo>
                  <a:cubicBezTo>
                    <a:pt x="215" y="65"/>
                    <a:pt x="223" y="61"/>
                    <a:pt x="229" y="55"/>
                  </a:cubicBezTo>
                  <a:cubicBezTo>
                    <a:pt x="235" y="49"/>
                    <a:pt x="239" y="41"/>
                    <a:pt x="239" y="32"/>
                  </a:cubicBezTo>
                  <a:cubicBezTo>
                    <a:pt x="239" y="23"/>
                    <a:pt x="235" y="15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3" y="3"/>
                    <a:pt x="215" y="0"/>
                    <a:pt x="206" y="0"/>
                  </a:cubicBezTo>
                  <a:close/>
                  <a:moveTo>
                    <a:pt x="217" y="21"/>
                  </a:moveTo>
                  <a:cubicBezTo>
                    <a:pt x="214" y="19"/>
                    <a:pt x="210" y="17"/>
                    <a:pt x="206" y="17"/>
                  </a:cubicBezTo>
                  <a:cubicBezTo>
                    <a:pt x="202" y="17"/>
                    <a:pt x="198" y="19"/>
                    <a:pt x="195" y="21"/>
                  </a:cubicBezTo>
                  <a:cubicBezTo>
                    <a:pt x="193" y="24"/>
                    <a:pt x="191" y="28"/>
                    <a:pt x="191" y="32"/>
                  </a:cubicBezTo>
                  <a:cubicBezTo>
                    <a:pt x="191" y="36"/>
                    <a:pt x="193" y="40"/>
                    <a:pt x="195" y="43"/>
                  </a:cubicBezTo>
                  <a:cubicBezTo>
                    <a:pt x="195" y="43"/>
                    <a:pt x="195" y="43"/>
                    <a:pt x="195" y="43"/>
                  </a:cubicBezTo>
                  <a:cubicBezTo>
                    <a:pt x="198" y="46"/>
                    <a:pt x="202" y="47"/>
                    <a:pt x="206" y="47"/>
                  </a:cubicBezTo>
                  <a:cubicBezTo>
                    <a:pt x="210" y="47"/>
                    <a:pt x="214" y="46"/>
                    <a:pt x="217" y="43"/>
                  </a:cubicBezTo>
                  <a:cubicBezTo>
                    <a:pt x="220" y="40"/>
                    <a:pt x="221" y="36"/>
                    <a:pt x="221" y="32"/>
                  </a:cubicBezTo>
                  <a:cubicBezTo>
                    <a:pt x="221" y="28"/>
                    <a:pt x="220" y="24"/>
                    <a:pt x="217" y="21"/>
                  </a:cubicBezTo>
                  <a:close/>
                  <a:moveTo>
                    <a:pt x="305" y="112"/>
                  </a:moveTo>
                  <a:cubicBezTo>
                    <a:pt x="302" y="109"/>
                    <a:pt x="298" y="108"/>
                    <a:pt x="294" y="108"/>
                  </a:cubicBezTo>
                  <a:cubicBezTo>
                    <a:pt x="290" y="108"/>
                    <a:pt x="286" y="109"/>
                    <a:pt x="283" y="112"/>
                  </a:cubicBezTo>
                  <a:cubicBezTo>
                    <a:pt x="283" y="112"/>
                    <a:pt x="283" y="112"/>
                    <a:pt x="283" y="112"/>
                  </a:cubicBezTo>
                  <a:cubicBezTo>
                    <a:pt x="280" y="115"/>
                    <a:pt x="279" y="119"/>
                    <a:pt x="279" y="123"/>
                  </a:cubicBezTo>
                  <a:cubicBezTo>
                    <a:pt x="279" y="127"/>
                    <a:pt x="280" y="131"/>
                    <a:pt x="283" y="134"/>
                  </a:cubicBezTo>
                  <a:cubicBezTo>
                    <a:pt x="286" y="136"/>
                    <a:pt x="290" y="138"/>
                    <a:pt x="294" y="138"/>
                  </a:cubicBezTo>
                  <a:cubicBezTo>
                    <a:pt x="298" y="138"/>
                    <a:pt x="302" y="136"/>
                    <a:pt x="305" y="134"/>
                  </a:cubicBezTo>
                  <a:cubicBezTo>
                    <a:pt x="307" y="131"/>
                    <a:pt x="309" y="127"/>
                    <a:pt x="309" y="123"/>
                  </a:cubicBezTo>
                  <a:cubicBezTo>
                    <a:pt x="309" y="119"/>
                    <a:pt x="307" y="115"/>
                    <a:pt x="305" y="112"/>
                  </a:cubicBezTo>
                  <a:close/>
                  <a:moveTo>
                    <a:pt x="170" y="179"/>
                  </a:moveTo>
                  <a:cubicBezTo>
                    <a:pt x="166" y="179"/>
                    <a:pt x="162" y="180"/>
                    <a:pt x="160" y="183"/>
                  </a:cubicBezTo>
                  <a:cubicBezTo>
                    <a:pt x="160" y="183"/>
                    <a:pt x="160" y="183"/>
                    <a:pt x="160" y="183"/>
                  </a:cubicBezTo>
                  <a:cubicBezTo>
                    <a:pt x="157" y="186"/>
                    <a:pt x="155" y="190"/>
                    <a:pt x="155" y="194"/>
                  </a:cubicBezTo>
                  <a:cubicBezTo>
                    <a:pt x="155" y="198"/>
                    <a:pt x="157" y="202"/>
                    <a:pt x="160" y="205"/>
                  </a:cubicBezTo>
                  <a:cubicBezTo>
                    <a:pt x="162" y="207"/>
                    <a:pt x="166" y="209"/>
                    <a:pt x="170" y="209"/>
                  </a:cubicBezTo>
                  <a:cubicBezTo>
                    <a:pt x="175" y="209"/>
                    <a:pt x="178" y="207"/>
                    <a:pt x="181" y="205"/>
                  </a:cubicBezTo>
                  <a:cubicBezTo>
                    <a:pt x="184" y="202"/>
                    <a:pt x="186" y="198"/>
                    <a:pt x="186" y="194"/>
                  </a:cubicBezTo>
                  <a:cubicBezTo>
                    <a:pt x="186" y="190"/>
                    <a:pt x="184" y="186"/>
                    <a:pt x="181" y="183"/>
                  </a:cubicBezTo>
                  <a:cubicBezTo>
                    <a:pt x="178" y="180"/>
                    <a:pt x="175" y="179"/>
                    <a:pt x="170" y="179"/>
                  </a:cubicBezTo>
                  <a:close/>
                  <a:moveTo>
                    <a:pt x="129" y="460"/>
                  </a:moveTo>
                  <a:cubicBezTo>
                    <a:pt x="125" y="460"/>
                    <a:pt x="121" y="461"/>
                    <a:pt x="119" y="464"/>
                  </a:cubicBezTo>
                  <a:cubicBezTo>
                    <a:pt x="118" y="464"/>
                    <a:pt x="118" y="464"/>
                    <a:pt x="118" y="464"/>
                  </a:cubicBezTo>
                  <a:cubicBezTo>
                    <a:pt x="118" y="465"/>
                    <a:pt x="118" y="465"/>
                    <a:pt x="118" y="465"/>
                  </a:cubicBezTo>
                  <a:cubicBezTo>
                    <a:pt x="115" y="467"/>
                    <a:pt x="114" y="471"/>
                    <a:pt x="114" y="475"/>
                  </a:cubicBezTo>
                  <a:cubicBezTo>
                    <a:pt x="114" y="479"/>
                    <a:pt x="115" y="483"/>
                    <a:pt x="118" y="486"/>
                  </a:cubicBezTo>
                  <a:cubicBezTo>
                    <a:pt x="121" y="489"/>
                    <a:pt x="125" y="490"/>
                    <a:pt x="129" y="490"/>
                  </a:cubicBezTo>
                  <a:cubicBezTo>
                    <a:pt x="133" y="490"/>
                    <a:pt x="137" y="489"/>
                    <a:pt x="140" y="486"/>
                  </a:cubicBezTo>
                  <a:cubicBezTo>
                    <a:pt x="143" y="483"/>
                    <a:pt x="144" y="479"/>
                    <a:pt x="144" y="475"/>
                  </a:cubicBezTo>
                  <a:cubicBezTo>
                    <a:pt x="144" y="471"/>
                    <a:pt x="142" y="467"/>
                    <a:pt x="140" y="464"/>
                  </a:cubicBezTo>
                  <a:cubicBezTo>
                    <a:pt x="137" y="462"/>
                    <a:pt x="133" y="460"/>
                    <a:pt x="129" y="46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l-SI">
                <a:solidFill>
                  <a:srgbClr val="D8F2E4"/>
                </a:solidFill>
              </a:endParaRPr>
            </a:p>
          </p:txBody>
        </p:sp>
      </p:grpSp>
      <p:sp>
        <p:nvSpPr>
          <p:cNvPr id="8" name="PoljeZBesedilom 7"/>
          <p:cNvSpPr txBox="1"/>
          <p:nvPr userDrawn="1"/>
        </p:nvSpPr>
        <p:spPr>
          <a:xfrm>
            <a:off x="611560" y="4651137"/>
            <a:ext cx="31683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sl-SI" sz="1400" b="0" spc="0" dirty="0">
                <a:solidFill>
                  <a:srgbClr val="006B32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55. KRKINE</a:t>
            </a:r>
            <a:r>
              <a:rPr lang="sl-SI" sz="1400" b="0" spc="0" baseline="0" dirty="0">
                <a:solidFill>
                  <a:srgbClr val="006B3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l-SI" sz="1400" spc="0" baseline="0" dirty="0">
                <a:solidFill>
                  <a:srgbClr val="006B3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NAGRADE</a:t>
            </a:r>
            <a:endParaRPr lang="sl-SI" sz="1400" spc="0" dirty="0">
              <a:solidFill>
                <a:srgbClr val="006B3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3939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7_Naslovni diapoziti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ravokotnik 6"/>
          <p:cNvSpPr/>
          <p:nvPr userDrawn="1"/>
        </p:nvSpPr>
        <p:spPr>
          <a:xfrm>
            <a:off x="1588" y="0"/>
            <a:ext cx="9142412" cy="5143500"/>
          </a:xfrm>
          <a:prstGeom prst="rect">
            <a:avLst/>
          </a:prstGeom>
          <a:gradFill flip="none" rotWithShape="1">
            <a:gsLst>
              <a:gs pos="100000">
                <a:srgbClr val="D8F2E4"/>
              </a:gs>
              <a:gs pos="19000">
                <a:srgbClr val="006B32"/>
              </a:gs>
              <a:gs pos="55000">
                <a:srgbClr val="00AB4E">
                  <a:alpha val="90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l-SI"/>
          </a:p>
        </p:txBody>
      </p:sp>
      <p:sp>
        <p:nvSpPr>
          <p:cNvPr id="9" name="Freeform 271"/>
          <p:cNvSpPr>
            <a:spLocks noEditPoints="1"/>
          </p:cNvSpPr>
          <p:nvPr userDrawn="1"/>
        </p:nvSpPr>
        <p:spPr bwMode="auto">
          <a:xfrm>
            <a:off x="-2440929" y="-1204482"/>
            <a:ext cx="5651182" cy="7189252"/>
          </a:xfrm>
          <a:custGeom>
            <a:avLst/>
            <a:gdLst>
              <a:gd name="T0" fmla="*/ 191 w 633"/>
              <a:gd name="T1" fmla="*/ 269 h 804"/>
              <a:gd name="T2" fmla="*/ 152 w 633"/>
              <a:gd name="T3" fmla="*/ 264 h 804"/>
              <a:gd name="T4" fmla="*/ 143 w 633"/>
              <a:gd name="T5" fmla="*/ 241 h 804"/>
              <a:gd name="T6" fmla="*/ 198 w 633"/>
              <a:gd name="T7" fmla="*/ 218 h 804"/>
              <a:gd name="T8" fmla="*/ 204 w 633"/>
              <a:gd name="T9" fmla="*/ 257 h 804"/>
              <a:gd name="T10" fmla="*/ 271 w 633"/>
              <a:gd name="T11" fmla="*/ 250 h 804"/>
              <a:gd name="T12" fmla="*/ 80 w 633"/>
              <a:gd name="T13" fmla="*/ 177 h 804"/>
              <a:gd name="T14" fmla="*/ 33 w 633"/>
              <a:gd name="T15" fmla="*/ 153 h 804"/>
              <a:gd name="T16" fmla="*/ 9 w 633"/>
              <a:gd name="T17" fmla="*/ 144 h 804"/>
              <a:gd name="T18" fmla="*/ 9 w 633"/>
              <a:gd name="T19" fmla="*/ 98 h 804"/>
              <a:gd name="T20" fmla="*/ 56 w 633"/>
              <a:gd name="T21" fmla="*/ 98 h 804"/>
              <a:gd name="T22" fmla="*/ 84 w 633"/>
              <a:gd name="T23" fmla="*/ 160 h 804"/>
              <a:gd name="T24" fmla="*/ 121 w 633"/>
              <a:gd name="T25" fmla="*/ 132 h 804"/>
              <a:gd name="T26" fmla="*/ 202 w 633"/>
              <a:gd name="T27" fmla="*/ 160 h 804"/>
              <a:gd name="T28" fmla="*/ 271 w 633"/>
              <a:gd name="T29" fmla="*/ 146 h 804"/>
              <a:gd name="T30" fmla="*/ 190 w 633"/>
              <a:gd name="T31" fmla="*/ 38 h 804"/>
              <a:gd name="T32" fmla="*/ 257 w 633"/>
              <a:gd name="T33" fmla="*/ 55 h 804"/>
              <a:gd name="T34" fmla="*/ 257 w 633"/>
              <a:gd name="T35" fmla="*/ 55 h 804"/>
              <a:gd name="T36" fmla="*/ 280 w 633"/>
              <a:gd name="T37" fmla="*/ 0 h 804"/>
              <a:gd name="T38" fmla="*/ 313 w 633"/>
              <a:gd name="T39" fmla="*/ 32 h 804"/>
              <a:gd name="T40" fmla="*/ 289 w 633"/>
              <a:gd name="T41" fmla="*/ 166 h 804"/>
              <a:gd name="T42" fmla="*/ 423 w 633"/>
              <a:gd name="T43" fmla="*/ 112 h 804"/>
              <a:gd name="T44" fmla="*/ 444 w 633"/>
              <a:gd name="T45" fmla="*/ 57 h 804"/>
              <a:gd name="T46" fmla="*/ 491 w 633"/>
              <a:gd name="T47" fmla="*/ 57 h 804"/>
              <a:gd name="T48" fmla="*/ 468 w 633"/>
              <a:gd name="T49" fmla="*/ 113 h 804"/>
              <a:gd name="T50" fmla="*/ 427 w 633"/>
              <a:gd name="T51" fmla="*/ 130 h 804"/>
              <a:gd name="T52" fmla="*/ 435 w 633"/>
              <a:gd name="T53" fmla="*/ 170 h 804"/>
              <a:gd name="T54" fmla="*/ 349 w 633"/>
              <a:gd name="T55" fmla="*/ 130 h 804"/>
              <a:gd name="T56" fmla="*/ 327 w 633"/>
              <a:gd name="T57" fmla="*/ 232 h 804"/>
              <a:gd name="T58" fmla="*/ 548 w 633"/>
              <a:gd name="T59" fmla="*/ 185 h 804"/>
              <a:gd name="T60" fmla="*/ 577 w 633"/>
              <a:gd name="T61" fmla="*/ 136 h 804"/>
              <a:gd name="T62" fmla="*/ 609 w 633"/>
              <a:gd name="T63" fmla="*/ 169 h 804"/>
              <a:gd name="T64" fmla="*/ 561 w 633"/>
              <a:gd name="T65" fmla="*/ 197 h 804"/>
              <a:gd name="T66" fmla="*/ 633 w 633"/>
              <a:gd name="T67" fmla="*/ 239 h 804"/>
              <a:gd name="T68" fmla="*/ 436 w 633"/>
              <a:gd name="T69" fmla="*/ 247 h 804"/>
              <a:gd name="T70" fmla="*/ 447 w 633"/>
              <a:gd name="T71" fmla="*/ 283 h 804"/>
              <a:gd name="T72" fmla="*/ 289 w 633"/>
              <a:gd name="T73" fmla="*/ 295 h 804"/>
              <a:gd name="T74" fmla="*/ 313 w 633"/>
              <a:gd name="T75" fmla="*/ 771 h 804"/>
              <a:gd name="T76" fmla="*/ 280 w 633"/>
              <a:gd name="T77" fmla="*/ 804 h 804"/>
              <a:gd name="T78" fmla="*/ 257 w 633"/>
              <a:gd name="T79" fmla="*/ 748 h 804"/>
              <a:gd name="T80" fmla="*/ 257 w 633"/>
              <a:gd name="T81" fmla="*/ 748 h 804"/>
              <a:gd name="T82" fmla="*/ 566 w 633"/>
              <a:gd name="T83" fmla="*/ 179 h 804"/>
              <a:gd name="T84" fmla="*/ 587 w 633"/>
              <a:gd name="T85" fmla="*/ 179 h 804"/>
              <a:gd name="T86" fmla="*/ 577 w 633"/>
              <a:gd name="T87" fmla="*/ 153 h 804"/>
              <a:gd name="T88" fmla="*/ 566 w 633"/>
              <a:gd name="T89" fmla="*/ 179 h 804"/>
              <a:gd name="T90" fmla="*/ 22 w 633"/>
              <a:gd name="T91" fmla="*/ 110 h 804"/>
              <a:gd name="T92" fmla="*/ 22 w 633"/>
              <a:gd name="T93" fmla="*/ 132 h 804"/>
              <a:gd name="T94" fmla="*/ 48 w 633"/>
              <a:gd name="T95" fmla="*/ 121 h 804"/>
              <a:gd name="T96" fmla="*/ 280 w 633"/>
              <a:gd name="T97" fmla="*/ 17 h 804"/>
              <a:gd name="T98" fmla="*/ 269 w 633"/>
              <a:gd name="T99" fmla="*/ 43 h 804"/>
              <a:gd name="T100" fmla="*/ 291 w 633"/>
              <a:gd name="T101" fmla="*/ 43 h 804"/>
              <a:gd name="T102" fmla="*/ 478 w 633"/>
              <a:gd name="T103" fmla="*/ 69 h 804"/>
              <a:gd name="T104" fmla="*/ 452 w 633"/>
              <a:gd name="T105" fmla="*/ 80 h 804"/>
              <a:gd name="T106" fmla="*/ 457 w 633"/>
              <a:gd name="T107" fmla="*/ 91 h 804"/>
              <a:gd name="T108" fmla="*/ 483 w 633"/>
              <a:gd name="T109" fmla="*/ 80 h 804"/>
              <a:gd name="T110" fmla="*/ 175 w 633"/>
              <a:gd name="T111" fmla="*/ 225 h 804"/>
              <a:gd name="T112" fmla="*/ 164 w 633"/>
              <a:gd name="T113" fmla="*/ 251 h 804"/>
              <a:gd name="T114" fmla="*/ 186 w 633"/>
              <a:gd name="T115" fmla="*/ 251 h 804"/>
              <a:gd name="T116" fmla="*/ 291 w 633"/>
              <a:gd name="T117" fmla="*/ 760 h 804"/>
              <a:gd name="T118" fmla="*/ 269 w 633"/>
              <a:gd name="T119" fmla="*/ 760 h 804"/>
              <a:gd name="T120" fmla="*/ 280 w 633"/>
              <a:gd name="T121" fmla="*/ 786 h 804"/>
              <a:gd name="T122" fmla="*/ 291 w 633"/>
              <a:gd name="T123" fmla="*/ 760 h 8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33" h="804">
                <a:moveTo>
                  <a:pt x="271" y="740"/>
                </a:moveTo>
                <a:cubicBezTo>
                  <a:pt x="271" y="349"/>
                  <a:pt x="271" y="349"/>
                  <a:pt x="271" y="349"/>
                </a:cubicBezTo>
                <a:cubicBezTo>
                  <a:pt x="191" y="269"/>
                  <a:pt x="191" y="269"/>
                  <a:pt x="191" y="269"/>
                </a:cubicBezTo>
                <a:cubicBezTo>
                  <a:pt x="187" y="272"/>
                  <a:pt x="181" y="273"/>
                  <a:pt x="175" y="273"/>
                </a:cubicBezTo>
                <a:cubicBezTo>
                  <a:pt x="166" y="273"/>
                  <a:pt x="158" y="270"/>
                  <a:pt x="152" y="264"/>
                </a:cubicBezTo>
                <a:cubicBezTo>
                  <a:pt x="152" y="264"/>
                  <a:pt x="152" y="264"/>
                  <a:pt x="152" y="264"/>
                </a:cubicBezTo>
                <a:cubicBezTo>
                  <a:pt x="152" y="264"/>
                  <a:pt x="152" y="264"/>
                  <a:pt x="152" y="264"/>
                </a:cubicBezTo>
                <a:cubicBezTo>
                  <a:pt x="152" y="264"/>
                  <a:pt x="152" y="264"/>
                  <a:pt x="152" y="264"/>
                </a:cubicBezTo>
                <a:cubicBezTo>
                  <a:pt x="146" y="258"/>
                  <a:pt x="143" y="250"/>
                  <a:pt x="143" y="241"/>
                </a:cubicBezTo>
                <a:cubicBezTo>
                  <a:pt x="143" y="232"/>
                  <a:pt x="146" y="224"/>
                  <a:pt x="152" y="218"/>
                </a:cubicBezTo>
                <a:cubicBezTo>
                  <a:pt x="158" y="212"/>
                  <a:pt x="166" y="208"/>
                  <a:pt x="175" y="208"/>
                </a:cubicBezTo>
                <a:cubicBezTo>
                  <a:pt x="184" y="208"/>
                  <a:pt x="192" y="212"/>
                  <a:pt x="198" y="218"/>
                </a:cubicBezTo>
                <a:cubicBezTo>
                  <a:pt x="198" y="218"/>
                  <a:pt x="198" y="218"/>
                  <a:pt x="198" y="218"/>
                </a:cubicBezTo>
                <a:cubicBezTo>
                  <a:pt x="204" y="224"/>
                  <a:pt x="208" y="232"/>
                  <a:pt x="208" y="241"/>
                </a:cubicBezTo>
                <a:cubicBezTo>
                  <a:pt x="208" y="247"/>
                  <a:pt x="206" y="252"/>
                  <a:pt x="204" y="257"/>
                </a:cubicBezTo>
                <a:cubicBezTo>
                  <a:pt x="271" y="325"/>
                  <a:pt x="271" y="325"/>
                  <a:pt x="271" y="325"/>
                </a:cubicBezTo>
                <a:cubicBezTo>
                  <a:pt x="271" y="292"/>
                  <a:pt x="271" y="292"/>
                  <a:pt x="271" y="292"/>
                </a:cubicBezTo>
                <a:cubicBezTo>
                  <a:pt x="271" y="250"/>
                  <a:pt x="271" y="250"/>
                  <a:pt x="271" y="250"/>
                </a:cubicBezTo>
                <a:cubicBezTo>
                  <a:pt x="199" y="177"/>
                  <a:pt x="199" y="177"/>
                  <a:pt x="199" y="177"/>
                </a:cubicBezTo>
                <a:cubicBezTo>
                  <a:pt x="80" y="177"/>
                  <a:pt x="80" y="177"/>
                  <a:pt x="80" y="177"/>
                </a:cubicBezTo>
                <a:cubicBezTo>
                  <a:pt x="80" y="177"/>
                  <a:pt x="80" y="177"/>
                  <a:pt x="80" y="177"/>
                </a:cubicBezTo>
                <a:cubicBezTo>
                  <a:pt x="78" y="177"/>
                  <a:pt x="76" y="177"/>
                  <a:pt x="74" y="175"/>
                </a:cubicBezTo>
                <a:cubicBezTo>
                  <a:pt x="49" y="149"/>
                  <a:pt x="49" y="149"/>
                  <a:pt x="49" y="149"/>
                </a:cubicBezTo>
                <a:cubicBezTo>
                  <a:pt x="44" y="152"/>
                  <a:pt x="38" y="153"/>
                  <a:pt x="33" y="153"/>
                </a:cubicBezTo>
                <a:cubicBezTo>
                  <a:pt x="24" y="153"/>
                  <a:pt x="15" y="150"/>
                  <a:pt x="10" y="144"/>
                </a:cubicBezTo>
                <a:cubicBezTo>
                  <a:pt x="9" y="144"/>
                  <a:pt x="9" y="144"/>
                  <a:pt x="9" y="144"/>
                </a:cubicBezTo>
                <a:cubicBezTo>
                  <a:pt x="9" y="144"/>
                  <a:pt x="9" y="144"/>
                  <a:pt x="9" y="144"/>
                </a:cubicBezTo>
                <a:cubicBezTo>
                  <a:pt x="9" y="144"/>
                  <a:pt x="9" y="144"/>
                  <a:pt x="9" y="144"/>
                </a:cubicBezTo>
                <a:cubicBezTo>
                  <a:pt x="4" y="138"/>
                  <a:pt x="0" y="130"/>
                  <a:pt x="0" y="121"/>
                </a:cubicBezTo>
                <a:cubicBezTo>
                  <a:pt x="0" y="112"/>
                  <a:pt x="4" y="104"/>
                  <a:pt x="9" y="98"/>
                </a:cubicBezTo>
                <a:cubicBezTo>
                  <a:pt x="15" y="92"/>
                  <a:pt x="24" y="88"/>
                  <a:pt x="33" y="88"/>
                </a:cubicBezTo>
                <a:cubicBezTo>
                  <a:pt x="42" y="88"/>
                  <a:pt x="50" y="92"/>
                  <a:pt x="56" y="98"/>
                </a:cubicBezTo>
                <a:cubicBezTo>
                  <a:pt x="56" y="98"/>
                  <a:pt x="56" y="98"/>
                  <a:pt x="56" y="98"/>
                </a:cubicBezTo>
                <a:cubicBezTo>
                  <a:pt x="62" y="104"/>
                  <a:pt x="65" y="112"/>
                  <a:pt x="65" y="121"/>
                </a:cubicBezTo>
                <a:cubicBezTo>
                  <a:pt x="65" y="127"/>
                  <a:pt x="64" y="132"/>
                  <a:pt x="61" y="137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17" y="141"/>
                  <a:pt x="117" y="135"/>
                  <a:pt x="121" y="132"/>
                </a:cubicBezTo>
                <a:cubicBezTo>
                  <a:pt x="124" y="129"/>
                  <a:pt x="129" y="129"/>
                  <a:pt x="133" y="132"/>
                </a:cubicBezTo>
                <a:cubicBezTo>
                  <a:pt x="161" y="160"/>
                  <a:pt x="161" y="160"/>
                  <a:pt x="161" y="160"/>
                </a:cubicBezTo>
                <a:cubicBezTo>
                  <a:pt x="202" y="160"/>
                  <a:pt x="202" y="160"/>
                  <a:pt x="202" y="160"/>
                </a:cubicBezTo>
                <a:cubicBezTo>
                  <a:pt x="205" y="160"/>
                  <a:pt x="207" y="161"/>
                  <a:pt x="209" y="163"/>
                </a:cubicBezTo>
                <a:cubicBezTo>
                  <a:pt x="271" y="226"/>
                  <a:pt x="271" y="226"/>
                  <a:pt x="271" y="226"/>
                </a:cubicBezTo>
                <a:cubicBezTo>
                  <a:pt x="271" y="146"/>
                  <a:pt x="271" y="146"/>
                  <a:pt x="271" y="146"/>
                </a:cubicBezTo>
                <a:cubicBezTo>
                  <a:pt x="177" y="50"/>
                  <a:pt x="177" y="50"/>
                  <a:pt x="177" y="50"/>
                </a:cubicBezTo>
                <a:cubicBezTo>
                  <a:pt x="174" y="47"/>
                  <a:pt x="174" y="42"/>
                  <a:pt x="178" y="38"/>
                </a:cubicBezTo>
                <a:cubicBezTo>
                  <a:pt x="181" y="35"/>
                  <a:pt x="186" y="35"/>
                  <a:pt x="190" y="38"/>
                </a:cubicBezTo>
                <a:cubicBezTo>
                  <a:pt x="271" y="121"/>
                  <a:pt x="271" y="121"/>
                  <a:pt x="271" y="121"/>
                </a:cubicBezTo>
                <a:cubicBezTo>
                  <a:pt x="271" y="64"/>
                  <a:pt x="271" y="64"/>
                  <a:pt x="271" y="64"/>
                </a:cubicBezTo>
                <a:cubicBezTo>
                  <a:pt x="266" y="62"/>
                  <a:pt x="261" y="59"/>
                  <a:pt x="257" y="55"/>
                </a:cubicBezTo>
                <a:cubicBezTo>
                  <a:pt x="257" y="55"/>
                  <a:pt x="257" y="55"/>
                  <a:pt x="257" y="55"/>
                </a:cubicBezTo>
                <a:cubicBezTo>
                  <a:pt x="257" y="55"/>
                  <a:pt x="257" y="55"/>
                  <a:pt x="257" y="55"/>
                </a:cubicBezTo>
                <a:cubicBezTo>
                  <a:pt x="257" y="55"/>
                  <a:pt x="257" y="55"/>
                  <a:pt x="257" y="55"/>
                </a:cubicBezTo>
                <a:cubicBezTo>
                  <a:pt x="251" y="50"/>
                  <a:pt x="247" y="41"/>
                  <a:pt x="247" y="32"/>
                </a:cubicBezTo>
                <a:cubicBezTo>
                  <a:pt x="247" y="23"/>
                  <a:pt x="251" y="15"/>
                  <a:pt x="257" y="9"/>
                </a:cubicBezTo>
                <a:cubicBezTo>
                  <a:pt x="263" y="3"/>
                  <a:pt x="271" y="0"/>
                  <a:pt x="280" y="0"/>
                </a:cubicBezTo>
                <a:cubicBezTo>
                  <a:pt x="289" y="0"/>
                  <a:pt x="297" y="3"/>
                  <a:pt x="303" y="9"/>
                </a:cubicBezTo>
                <a:cubicBezTo>
                  <a:pt x="303" y="9"/>
                  <a:pt x="303" y="9"/>
                  <a:pt x="303" y="9"/>
                </a:cubicBezTo>
                <a:cubicBezTo>
                  <a:pt x="309" y="15"/>
                  <a:pt x="313" y="23"/>
                  <a:pt x="313" y="32"/>
                </a:cubicBezTo>
                <a:cubicBezTo>
                  <a:pt x="313" y="41"/>
                  <a:pt x="309" y="50"/>
                  <a:pt x="303" y="55"/>
                </a:cubicBezTo>
                <a:cubicBezTo>
                  <a:pt x="299" y="59"/>
                  <a:pt x="294" y="62"/>
                  <a:pt x="289" y="64"/>
                </a:cubicBezTo>
                <a:cubicBezTo>
                  <a:pt x="289" y="166"/>
                  <a:pt x="289" y="166"/>
                  <a:pt x="289" y="166"/>
                </a:cubicBezTo>
                <a:cubicBezTo>
                  <a:pt x="339" y="115"/>
                  <a:pt x="339" y="115"/>
                  <a:pt x="339" y="115"/>
                </a:cubicBezTo>
                <a:cubicBezTo>
                  <a:pt x="341" y="113"/>
                  <a:pt x="343" y="112"/>
                  <a:pt x="346" y="112"/>
                </a:cubicBezTo>
                <a:cubicBezTo>
                  <a:pt x="423" y="112"/>
                  <a:pt x="423" y="112"/>
                  <a:pt x="423" y="112"/>
                </a:cubicBezTo>
                <a:cubicBezTo>
                  <a:pt x="439" y="96"/>
                  <a:pt x="439" y="96"/>
                  <a:pt x="439" y="96"/>
                </a:cubicBezTo>
                <a:cubicBezTo>
                  <a:pt x="436" y="92"/>
                  <a:pt x="435" y="86"/>
                  <a:pt x="435" y="80"/>
                </a:cubicBezTo>
                <a:cubicBezTo>
                  <a:pt x="435" y="71"/>
                  <a:pt x="439" y="63"/>
                  <a:pt x="444" y="57"/>
                </a:cubicBezTo>
                <a:cubicBezTo>
                  <a:pt x="450" y="51"/>
                  <a:pt x="459" y="48"/>
                  <a:pt x="468" y="48"/>
                </a:cubicBezTo>
                <a:cubicBezTo>
                  <a:pt x="477" y="48"/>
                  <a:pt x="485" y="51"/>
                  <a:pt x="491" y="57"/>
                </a:cubicBezTo>
                <a:cubicBezTo>
                  <a:pt x="491" y="57"/>
                  <a:pt x="491" y="57"/>
                  <a:pt x="491" y="57"/>
                </a:cubicBezTo>
                <a:cubicBezTo>
                  <a:pt x="497" y="63"/>
                  <a:pt x="500" y="71"/>
                  <a:pt x="500" y="80"/>
                </a:cubicBezTo>
                <a:cubicBezTo>
                  <a:pt x="500" y="89"/>
                  <a:pt x="497" y="97"/>
                  <a:pt x="491" y="103"/>
                </a:cubicBezTo>
                <a:cubicBezTo>
                  <a:pt x="485" y="109"/>
                  <a:pt x="477" y="113"/>
                  <a:pt x="468" y="113"/>
                </a:cubicBezTo>
                <a:cubicBezTo>
                  <a:pt x="462" y="113"/>
                  <a:pt x="456" y="111"/>
                  <a:pt x="451" y="109"/>
                </a:cubicBezTo>
                <a:cubicBezTo>
                  <a:pt x="433" y="127"/>
                  <a:pt x="433" y="127"/>
                  <a:pt x="433" y="127"/>
                </a:cubicBezTo>
                <a:cubicBezTo>
                  <a:pt x="431" y="129"/>
                  <a:pt x="429" y="130"/>
                  <a:pt x="427" y="130"/>
                </a:cubicBezTo>
                <a:cubicBezTo>
                  <a:pt x="407" y="130"/>
                  <a:pt x="407" y="130"/>
                  <a:pt x="407" y="130"/>
                </a:cubicBezTo>
                <a:cubicBezTo>
                  <a:pt x="435" y="158"/>
                  <a:pt x="435" y="158"/>
                  <a:pt x="435" y="158"/>
                </a:cubicBezTo>
                <a:cubicBezTo>
                  <a:pt x="439" y="161"/>
                  <a:pt x="439" y="166"/>
                  <a:pt x="435" y="170"/>
                </a:cubicBezTo>
                <a:cubicBezTo>
                  <a:pt x="432" y="173"/>
                  <a:pt x="427" y="173"/>
                  <a:pt x="423" y="170"/>
                </a:cubicBezTo>
                <a:cubicBezTo>
                  <a:pt x="383" y="130"/>
                  <a:pt x="383" y="130"/>
                  <a:pt x="383" y="130"/>
                </a:cubicBezTo>
                <a:cubicBezTo>
                  <a:pt x="349" y="130"/>
                  <a:pt x="349" y="130"/>
                  <a:pt x="349" y="130"/>
                </a:cubicBezTo>
                <a:cubicBezTo>
                  <a:pt x="289" y="190"/>
                  <a:pt x="289" y="190"/>
                  <a:pt x="289" y="190"/>
                </a:cubicBezTo>
                <a:cubicBezTo>
                  <a:pt x="289" y="271"/>
                  <a:pt x="289" y="271"/>
                  <a:pt x="289" y="271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9" y="231"/>
                  <a:pt x="331" y="230"/>
                  <a:pt x="333" y="230"/>
                </a:cubicBezTo>
                <a:cubicBezTo>
                  <a:pt x="503" y="230"/>
                  <a:pt x="503" y="230"/>
                  <a:pt x="503" y="230"/>
                </a:cubicBezTo>
                <a:cubicBezTo>
                  <a:pt x="548" y="185"/>
                  <a:pt x="548" y="185"/>
                  <a:pt x="548" y="185"/>
                </a:cubicBezTo>
                <a:cubicBezTo>
                  <a:pt x="546" y="180"/>
                  <a:pt x="544" y="175"/>
                  <a:pt x="544" y="169"/>
                </a:cubicBezTo>
                <a:cubicBezTo>
                  <a:pt x="544" y="160"/>
                  <a:pt x="548" y="152"/>
                  <a:pt x="554" y="146"/>
                </a:cubicBezTo>
                <a:cubicBezTo>
                  <a:pt x="559" y="140"/>
                  <a:pt x="568" y="136"/>
                  <a:pt x="577" y="136"/>
                </a:cubicBezTo>
                <a:cubicBezTo>
                  <a:pt x="586" y="136"/>
                  <a:pt x="594" y="140"/>
                  <a:pt x="600" y="146"/>
                </a:cubicBezTo>
                <a:cubicBezTo>
                  <a:pt x="600" y="146"/>
                  <a:pt x="600" y="146"/>
                  <a:pt x="600" y="146"/>
                </a:cubicBezTo>
                <a:cubicBezTo>
                  <a:pt x="606" y="152"/>
                  <a:pt x="609" y="160"/>
                  <a:pt x="609" y="169"/>
                </a:cubicBezTo>
                <a:cubicBezTo>
                  <a:pt x="609" y="178"/>
                  <a:pt x="606" y="186"/>
                  <a:pt x="600" y="192"/>
                </a:cubicBezTo>
                <a:cubicBezTo>
                  <a:pt x="594" y="198"/>
                  <a:pt x="586" y="201"/>
                  <a:pt x="577" y="201"/>
                </a:cubicBezTo>
                <a:cubicBezTo>
                  <a:pt x="571" y="201"/>
                  <a:pt x="565" y="200"/>
                  <a:pt x="561" y="197"/>
                </a:cubicBezTo>
                <a:cubicBezTo>
                  <a:pt x="528" y="230"/>
                  <a:pt x="528" y="230"/>
                  <a:pt x="528" y="230"/>
                </a:cubicBezTo>
                <a:cubicBezTo>
                  <a:pt x="625" y="230"/>
                  <a:pt x="625" y="230"/>
                  <a:pt x="625" y="230"/>
                </a:cubicBezTo>
                <a:cubicBezTo>
                  <a:pt x="629" y="230"/>
                  <a:pt x="633" y="234"/>
                  <a:pt x="633" y="239"/>
                </a:cubicBezTo>
                <a:cubicBezTo>
                  <a:pt x="633" y="243"/>
                  <a:pt x="629" y="247"/>
                  <a:pt x="625" y="247"/>
                </a:cubicBezTo>
                <a:cubicBezTo>
                  <a:pt x="507" y="247"/>
                  <a:pt x="507" y="247"/>
                  <a:pt x="507" y="247"/>
                </a:cubicBezTo>
                <a:cubicBezTo>
                  <a:pt x="436" y="247"/>
                  <a:pt x="436" y="247"/>
                  <a:pt x="436" y="247"/>
                </a:cubicBezTo>
                <a:cubicBezTo>
                  <a:pt x="460" y="271"/>
                  <a:pt x="460" y="271"/>
                  <a:pt x="460" y="271"/>
                </a:cubicBezTo>
                <a:cubicBezTo>
                  <a:pt x="463" y="274"/>
                  <a:pt x="463" y="280"/>
                  <a:pt x="459" y="283"/>
                </a:cubicBezTo>
                <a:cubicBezTo>
                  <a:pt x="456" y="287"/>
                  <a:pt x="451" y="287"/>
                  <a:pt x="447" y="283"/>
                </a:cubicBezTo>
                <a:cubicBezTo>
                  <a:pt x="412" y="247"/>
                  <a:pt x="412" y="247"/>
                  <a:pt x="412" y="247"/>
                </a:cubicBezTo>
                <a:cubicBezTo>
                  <a:pt x="337" y="247"/>
                  <a:pt x="337" y="247"/>
                  <a:pt x="337" y="247"/>
                </a:cubicBezTo>
                <a:cubicBezTo>
                  <a:pt x="289" y="295"/>
                  <a:pt x="289" y="295"/>
                  <a:pt x="289" y="295"/>
                </a:cubicBezTo>
                <a:cubicBezTo>
                  <a:pt x="289" y="740"/>
                  <a:pt x="289" y="740"/>
                  <a:pt x="289" y="740"/>
                </a:cubicBezTo>
                <a:cubicBezTo>
                  <a:pt x="294" y="741"/>
                  <a:pt x="299" y="744"/>
                  <a:pt x="303" y="748"/>
                </a:cubicBezTo>
                <a:cubicBezTo>
                  <a:pt x="309" y="754"/>
                  <a:pt x="313" y="762"/>
                  <a:pt x="313" y="771"/>
                </a:cubicBezTo>
                <a:cubicBezTo>
                  <a:pt x="313" y="780"/>
                  <a:pt x="309" y="788"/>
                  <a:pt x="303" y="794"/>
                </a:cubicBezTo>
                <a:cubicBezTo>
                  <a:pt x="303" y="794"/>
                  <a:pt x="303" y="794"/>
                  <a:pt x="303" y="794"/>
                </a:cubicBezTo>
                <a:cubicBezTo>
                  <a:pt x="297" y="800"/>
                  <a:pt x="289" y="804"/>
                  <a:pt x="280" y="804"/>
                </a:cubicBezTo>
                <a:cubicBezTo>
                  <a:pt x="271" y="804"/>
                  <a:pt x="263" y="800"/>
                  <a:pt x="257" y="794"/>
                </a:cubicBezTo>
                <a:cubicBezTo>
                  <a:pt x="251" y="788"/>
                  <a:pt x="247" y="780"/>
                  <a:pt x="247" y="771"/>
                </a:cubicBezTo>
                <a:cubicBezTo>
                  <a:pt x="247" y="762"/>
                  <a:pt x="251" y="754"/>
                  <a:pt x="257" y="748"/>
                </a:cubicBezTo>
                <a:cubicBezTo>
                  <a:pt x="257" y="748"/>
                  <a:pt x="257" y="748"/>
                  <a:pt x="257" y="748"/>
                </a:cubicBezTo>
                <a:cubicBezTo>
                  <a:pt x="257" y="748"/>
                  <a:pt x="257" y="748"/>
                  <a:pt x="257" y="748"/>
                </a:cubicBezTo>
                <a:cubicBezTo>
                  <a:pt x="257" y="748"/>
                  <a:pt x="257" y="748"/>
                  <a:pt x="257" y="748"/>
                </a:cubicBezTo>
                <a:cubicBezTo>
                  <a:pt x="261" y="744"/>
                  <a:pt x="266" y="741"/>
                  <a:pt x="271" y="740"/>
                </a:cubicBezTo>
                <a:close/>
                <a:moveTo>
                  <a:pt x="566" y="179"/>
                </a:moveTo>
                <a:cubicBezTo>
                  <a:pt x="566" y="179"/>
                  <a:pt x="566" y="179"/>
                  <a:pt x="566" y="179"/>
                </a:cubicBezTo>
                <a:cubicBezTo>
                  <a:pt x="566" y="180"/>
                  <a:pt x="566" y="180"/>
                  <a:pt x="566" y="180"/>
                </a:cubicBezTo>
                <a:cubicBezTo>
                  <a:pt x="569" y="182"/>
                  <a:pt x="573" y="184"/>
                  <a:pt x="577" y="184"/>
                </a:cubicBezTo>
                <a:cubicBezTo>
                  <a:pt x="581" y="184"/>
                  <a:pt x="585" y="182"/>
                  <a:pt x="587" y="179"/>
                </a:cubicBezTo>
                <a:cubicBezTo>
                  <a:pt x="590" y="177"/>
                  <a:pt x="592" y="173"/>
                  <a:pt x="592" y="169"/>
                </a:cubicBezTo>
                <a:cubicBezTo>
                  <a:pt x="592" y="164"/>
                  <a:pt x="590" y="161"/>
                  <a:pt x="587" y="158"/>
                </a:cubicBezTo>
                <a:cubicBezTo>
                  <a:pt x="585" y="155"/>
                  <a:pt x="581" y="153"/>
                  <a:pt x="577" y="153"/>
                </a:cubicBezTo>
                <a:cubicBezTo>
                  <a:pt x="572" y="153"/>
                  <a:pt x="569" y="155"/>
                  <a:pt x="566" y="158"/>
                </a:cubicBezTo>
                <a:cubicBezTo>
                  <a:pt x="563" y="161"/>
                  <a:pt x="561" y="164"/>
                  <a:pt x="561" y="169"/>
                </a:cubicBezTo>
                <a:cubicBezTo>
                  <a:pt x="561" y="173"/>
                  <a:pt x="563" y="176"/>
                  <a:pt x="566" y="179"/>
                </a:cubicBezTo>
                <a:close/>
                <a:moveTo>
                  <a:pt x="43" y="110"/>
                </a:moveTo>
                <a:cubicBezTo>
                  <a:pt x="41" y="107"/>
                  <a:pt x="37" y="106"/>
                  <a:pt x="33" y="106"/>
                </a:cubicBezTo>
                <a:cubicBezTo>
                  <a:pt x="28" y="106"/>
                  <a:pt x="25" y="107"/>
                  <a:pt x="22" y="110"/>
                </a:cubicBezTo>
                <a:cubicBezTo>
                  <a:pt x="19" y="113"/>
                  <a:pt x="17" y="117"/>
                  <a:pt x="17" y="121"/>
                </a:cubicBezTo>
                <a:cubicBezTo>
                  <a:pt x="17" y="125"/>
                  <a:pt x="19" y="129"/>
                  <a:pt x="22" y="132"/>
                </a:cubicBezTo>
                <a:cubicBezTo>
                  <a:pt x="22" y="132"/>
                  <a:pt x="22" y="132"/>
                  <a:pt x="22" y="132"/>
                </a:cubicBezTo>
                <a:cubicBezTo>
                  <a:pt x="25" y="134"/>
                  <a:pt x="28" y="136"/>
                  <a:pt x="33" y="136"/>
                </a:cubicBezTo>
                <a:cubicBezTo>
                  <a:pt x="37" y="136"/>
                  <a:pt x="41" y="134"/>
                  <a:pt x="43" y="132"/>
                </a:cubicBezTo>
                <a:cubicBezTo>
                  <a:pt x="46" y="129"/>
                  <a:pt x="48" y="125"/>
                  <a:pt x="48" y="121"/>
                </a:cubicBezTo>
                <a:cubicBezTo>
                  <a:pt x="48" y="117"/>
                  <a:pt x="46" y="113"/>
                  <a:pt x="43" y="110"/>
                </a:cubicBezTo>
                <a:close/>
                <a:moveTo>
                  <a:pt x="291" y="22"/>
                </a:moveTo>
                <a:cubicBezTo>
                  <a:pt x="288" y="19"/>
                  <a:pt x="284" y="17"/>
                  <a:pt x="280" y="17"/>
                </a:cubicBezTo>
                <a:cubicBezTo>
                  <a:pt x="276" y="17"/>
                  <a:pt x="272" y="19"/>
                  <a:pt x="269" y="22"/>
                </a:cubicBezTo>
                <a:cubicBezTo>
                  <a:pt x="267" y="24"/>
                  <a:pt x="265" y="28"/>
                  <a:pt x="265" y="32"/>
                </a:cubicBezTo>
                <a:cubicBezTo>
                  <a:pt x="265" y="37"/>
                  <a:pt x="267" y="40"/>
                  <a:pt x="269" y="43"/>
                </a:cubicBezTo>
                <a:cubicBezTo>
                  <a:pt x="269" y="43"/>
                  <a:pt x="269" y="43"/>
                  <a:pt x="269" y="43"/>
                </a:cubicBezTo>
                <a:cubicBezTo>
                  <a:pt x="272" y="46"/>
                  <a:pt x="276" y="48"/>
                  <a:pt x="280" y="48"/>
                </a:cubicBezTo>
                <a:cubicBezTo>
                  <a:pt x="284" y="48"/>
                  <a:pt x="288" y="46"/>
                  <a:pt x="291" y="43"/>
                </a:cubicBezTo>
                <a:cubicBezTo>
                  <a:pt x="294" y="40"/>
                  <a:pt x="295" y="37"/>
                  <a:pt x="295" y="32"/>
                </a:cubicBezTo>
                <a:cubicBezTo>
                  <a:pt x="295" y="28"/>
                  <a:pt x="294" y="24"/>
                  <a:pt x="291" y="22"/>
                </a:cubicBezTo>
                <a:close/>
                <a:moveTo>
                  <a:pt x="478" y="69"/>
                </a:moveTo>
                <a:cubicBezTo>
                  <a:pt x="476" y="67"/>
                  <a:pt x="472" y="65"/>
                  <a:pt x="468" y="65"/>
                </a:cubicBezTo>
                <a:cubicBezTo>
                  <a:pt x="463" y="65"/>
                  <a:pt x="460" y="67"/>
                  <a:pt x="457" y="69"/>
                </a:cubicBezTo>
                <a:cubicBezTo>
                  <a:pt x="454" y="72"/>
                  <a:pt x="452" y="76"/>
                  <a:pt x="452" y="80"/>
                </a:cubicBezTo>
                <a:cubicBezTo>
                  <a:pt x="452" y="84"/>
                  <a:pt x="454" y="88"/>
                  <a:pt x="456" y="91"/>
                </a:cubicBezTo>
                <a:cubicBezTo>
                  <a:pt x="457" y="91"/>
                  <a:pt x="457" y="91"/>
                  <a:pt x="457" y="91"/>
                </a:cubicBezTo>
                <a:cubicBezTo>
                  <a:pt x="457" y="91"/>
                  <a:pt x="457" y="91"/>
                  <a:pt x="457" y="91"/>
                </a:cubicBezTo>
                <a:cubicBezTo>
                  <a:pt x="460" y="94"/>
                  <a:pt x="463" y="95"/>
                  <a:pt x="468" y="95"/>
                </a:cubicBezTo>
                <a:cubicBezTo>
                  <a:pt x="472" y="95"/>
                  <a:pt x="476" y="94"/>
                  <a:pt x="478" y="91"/>
                </a:cubicBezTo>
                <a:cubicBezTo>
                  <a:pt x="481" y="88"/>
                  <a:pt x="483" y="84"/>
                  <a:pt x="483" y="80"/>
                </a:cubicBezTo>
                <a:cubicBezTo>
                  <a:pt x="483" y="76"/>
                  <a:pt x="481" y="72"/>
                  <a:pt x="478" y="69"/>
                </a:cubicBezTo>
                <a:close/>
                <a:moveTo>
                  <a:pt x="186" y="230"/>
                </a:moveTo>
                <a:cubicBezTo>
                  <a:pt x="183" y="227"/>
                  <a:pt x="179" y="225"/>
                  <a:pt x="175" y="225"/>
                </a:cubicBezTo>
                <a:cubicBezTo>
                  <a:pt x="171" y="225"/>
                  <a:pt x="167" y="227"/>
                  <a:pt x="165" y="230"/>
                </a:cubicBezTo>
                <a:cubicBezTo>
                  <a:pt x="162" y="233"/>
                  <a:pt x="160" y="237"/>
                  <a:pt x="160" y="241"/>
                </a:cubicBezTo>
                <a:cubicBezTo>
                  <a:pt x="160" y="245"/>
                  <a:pt x="162" y="249"/>
                  <a:pt x="164" y="251"/>
                </a:cubicBezTo>
                <a:cubicBezTo>
                  <a:pt x="165" y="252"/>
                  <a:pt x="165" y="252"/>
                  <a:pt x="165" y="252"/>
                </a:cubicBezTo>
                <a:cubicBezTo>
                  <a:pt x="167" y="254"/>
                  <a:pt x="171" y="256"/>
                  <a:pt x="175" y="256"/>
                </a:cubicBezTo>
                <a:cubicBezTo>
                  <a:pt x="179" y="256"/>
                  <a:pt x="183" y="254"/>
                  <a:pt x="186" y="251"/>
                </a:cubicBezTo>
                <a:cubicBezTo>
                  <a:pt x="189" y="249"/>
                  <a:pt x="191" y="245"/>
                  <a:pt x="191" y="241"/>
                </a:cubicBezTo>
                <a:cubicBezTo>
                  <a:pt x="191" y="237"/>
                  <a:pt x="189" y="233"/>
                  <a:pt x="186" y="230"/>
                </a:cubicBezTo>
                <a:close/>
                <a:moveTo>
                  <a:pt x="291" y="760"/>
                </a:moveTo>
                <a:cubicBezTo>
                  <a:pt x="288" y="758"/>
                  <a:pt x="284" y="756"/>
                  <a:pt x="280" y="756"/>
                </a:cubicBezTo>
                <a:cubicBezTo>
                  <a:pt x="276" y="756"/>
                  <a:pt x="272" y="758"/>
                  <a:pt x="269" y="760"/>
                </a:cubicBezTo>
                <a:cubicBezTo>
                  <a:pt x="269" y="760"/>
                  <a:pt x="269" y="760"/>
                  <a:pt x="269" y="760"/>
                </a:cubicBezTo>
                <a:cubicBezTo>
                  <a:pt x="267" y="763"/>
                  <a:pt x="265" y="767"/>
                  <a:pt x="265" y="771"/>
                </a:cubicBezTo>
                <a:cubicBezTo>
                  <a:pt x="265" y="775"/>
                  <a:pt x="267" y="779"/>
                  <a:pt x="269" y="782"/>
                </a:cubicBezTo>
                <a:cubicBezTo>
                  <a:pt x="272" y="785"/>
                  <a:pt x="276" y="786"/>
                  <a:pt x="280" y="786"/>
                </a:cubicBezTo>
                <a:cubicBezTo>
                  <a:pt x="284" y="786"/>
                  <a:pt x="288" y="785"/>
                  <a:pt x="291" y="782"/>
                </a:cubicBezTo>
                <a:cubicBezTo>
                  <a:pt x="294" y="779"/>
                  <a:pt x="295" y="775"/>
                  <a:pt x="295" y="771"/>
                </a:cubicBezTo>
                <a:cubicBezTo>
                  <a:pt x="295" y="767"/>
                  <a:pt x="294" y="763"/>
                  <a:pt x="291" y="760"/>
                </a:cubicBezTo>
                <a:close/>
              </a:path>
            </a:pathLst>
          </a:custGeom>
          <a:solidFill>
            <a:srgbClr val="D8F2E4">
              <a:alpha val="1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sl-SI">
              <a:solidFill>
                <a:prstClr val="black"/>
              </a:solidFill>
            </a:endParaRPr>
          </a:p>
        </p:txBody>
      </p:sp>
      <p:sp>
        <p:nvSpPr>
          <p:cNvPr id="10" name="Freeform 273"/>
          <p:cNvSpPr>
            <a:spLocks noEditPoints="1"/>
          </p:cNvSpPr>
          <p:nvPr userDrawn="1"/>
        </p:nvSpPr>
        <p:spPr bwMode="auto">
          <a:xfrm>
            <a:off x="281664" y="1692969"/>
            <a:ext cx="2791151" cy="4360342"/>
          </a:xfrm>
          <a:custGeom>
            <a:avLst/>
            <a:gdLst>
              <a:gd name="T0" fmla="*/ 183 w 326"/>
              <a:gd name="T1" fmla="*/ 9 h 508"/>
              <a:gd name="T2" fmla="*/ 47 w 326"/>
              <a:gd name="T3" fmla="*/ 24 h 508"/>
              <a:gd name="T4" fmla="*/ 3 w 326"/>
              <a:gd name="T5" fmla="*/ 65 h 508"/>
              <a:gd name="T6" fmla="*/ 0 w 326"/>
              <a:gd name="T7" fmla="*/ 71 h 508"/>
              <a:gd name="T8" fmla="*/ 0 w 326"/>
              <a:gd name="T9" fmla="*/ 123 h 508"/>
              <a:gd name="T10" fmla="*/ 9 w 326"/>
              <a:gd name="T11" fmla="*/ 424 h 508"/>
              <a:gd name="T12" fmla="*/ 101 w 326"/>
              <a:gd name="T13" fmla="*/ 459 h 508"/>
              <a:gd name="T14" fmla="*/ 106 w 326"/>
              <a:gd name="T15" fmla="*/ 498 h 508"/>
              <a:gd name="T16" fmla="*/ 152 w 326"/>
              <a:gd name="T17" fmla="*/ 498 h 508"/>
              <a:gd name="T18" fmla="*/ 162 w 326"/>
              <a:gd name="T19" fmla="*/ 475 h 508"/>
              <a:gd name="T20" fmla="*/ 129 w 326"/>
              <a:gd name="T21" fmla="*/ 442 h 508"/>
              <a:gd name="T22" fmla="*/ 76 w 326"/>
              <a:gd name="T23" fmla="*/ 410 h 508"/>
              <a:gd name="T24" fmla="*/ 17 w 326"/>
              <a:gd name="T25" fmla="*/ 407 h 508"/>
              <a:gd name="T26" fmla="*/ 96 w 326"/>
              <a:gd name="T27" fmla="*/ 131 h 508"/>
              <a:gd name="T28" fmla="*/ 138 w 326"/>
              <a:gd name="T29" fmla="*/ 194 h 508"/>
              <a:gd name="T30" fmla="*/ 170 w 326"/>
              <a:gd name="T31" fmla="*/ 227 h 508"/>
              <a:gd name="T32" fmla="*/ 193 w 326"/>
              <a:gd name="T33" fmla="*/ 217 h 508"/>
              <a:gd name="T34" fmla="*/ 193 w 326"/>
              <a:gd name="T35" fmla="*/ 171 h 508"/>
              <a:gd name="T36" fmla="*/ 154 w 326"/>
              <a:gd name="T37" fmla="*/ 165 h 508"/>
              <a:gd name="T38" fmla="*/ 262 w 326"/>
              <a:gd name="T39" fmla="*/ 131 h 508"/>
              <a:gd name="T40" fmla="*/ 294 w 326"/>
              <a:gd name="T41" fmla="*/ 155 h 508"/>
              <a:gd name="T42" fmla="*/ 317 w 326"/>
              <a:gd name="T43" fmla="*/ 146 h 508"/>
              <a:gd name="T44" fmla="*/ 317 w 326"/>
              <a:gd name="T45" fmla="*/ 100 h 508"/>
              <a:gd name="T46" fmla="*/ 271 w 326"/>
              <a:gd name="T47" fmla="*/ 100 h 508"/>
              <a:gd name="T48" fmla="*/ 271 w 326"/>
              <a:gd name="T49" fmla="*/ 100 h 508"/>
              <a:gd name="T50" fmla="*/ 262 w 326"/>
              <a:gd name="T51" fmla="*/ 114 h 508"/>
              <a:gd name="T52" fmla="*/ 17 w 326"/>
              <a:gd name="T53" fmla="*/ 74 h 508"/>
              <a:gd name="T54" fmla="*/ 175 w 326"/>
              <a:gd name="T55" fmla="*/ 41 h 508"/>
              <a:gd name="T56" fmla="*/ 183 w 326"/>
              <a:gd name="T57" fmla="*/ 55 h 508"/>
              <a:gd name="T58" fmla="*/ 183 w 326"/>
              <a:gd name="T59" fmla="*/ 55 h 508"/>
              <a:gd name="T60" fmla="*/ 229 w 326"/>
              <a:gd name="T61" fmla="*/ 55 h 508"/>
              <a:gd name="T62" fmla="*/ 229 w 326"/>
              <a:gd name="T63" fmla="*/ 9 h 508"/>
              <a:gd name="T64" fmla="*/ 206 w 326"/>
              <a:gd name="T65" fmla="*/ 0 h 508"/>
              <a:gd name="T66" fmla="*/ 206 w 326"/>
              <a:gd name="T67" fmla="*/ 17 h 508"/>
              <a:gd name="T68" fmla="*/ 191 w 326"/>
              <a:gd name="T69" fmla="*/ 32 h 508"/>
              <a:gd name="T70" fmla="*/ 195 w 326"/>
              <a:gd name="T71" fmla="*/ 43 h 508"/>
              <a:gd name="T72" fmla="*/ 217 w 326"/>
              <a:gd name="T73" fmla="*/ 43 h 508"/>
              <a:gd name="T74" fmla="*/ 217 w 326"/>
              <a:gd name="T75" fmla="*/ 21 h 508"/>
              <a:gd name="T76" fmla="*/ 294 w 326"/>
              <a:gd name="T77" fmla="*/ 108 h 508"/>
              <a:gd name="T78" fmla="*/ 283 w 326"/>
              <a:gd name="T79" fmla="*/ 112 h 508"/>
              <a:gd name="T80" fmla="*/ 283 w 326"/>
              <a:gd name="T81" fmla="*/ 134 h 508"/>
              <a:gd name="T82" fmla="*/ 305 w 326"/>
              <a:gd name="T83" fmla="*/ 134 h 508"/>
              <a:gd name="T84" fmla="*/ 305 w 326"/>
              <a:gd name="T85" fmla="*/ 112 h 508"/>
              <a:gd name="T86" fmla="*/ 160 w 326"/>
              <a:gd name="T87" fmla="*/ 183 h 508"/>
              <a:gd name="T88" fmla="*/ 155 w 326"/>
              <a:gd name="T89" fmla="*/ 194 h 508"/>
              <a:gd name="T90" fmla="*/ 170 w 326"/>
              <a:gd name="T91" fmla="*/ 209 h 508"/>
              <a:gd name="T92" fmla="*/ 186 w 326"/>
              <a:gd name="T93" fmla="*/ 194 h 508"/>
              <a:gd name="T94" fmla="*/ 170 w 326"/>
              <a:gd name="T95" fmla="*/ 179 h 508"/>
              <a:gd name="T96" fmla="*/ 119 w 326"/>
              <a:gd name="T97" fmla="*/ 464 h 508"/>
              <a:gd name="T98" fmla="*/ 118 w 326"/>
              <a:gd name="T99" fmla="*/ 465 h 508"/>
              <a:gd name="T100" fmla="*/ 118 w 326"/>
              <a:gd name="T101" fmla="*/ 486 h 508"/>
              <a:gd name="T102" fmla="*/ 140 w 326"/>
              <a:gd name="T103" fmla="*/ 486 h 508"/>
              <a:gd name="T104" fmla="*/ 140 w 326"/>
              <a:gd name="T105" fmla="*/ 464 h 5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26" h="508">
                <a:moveTo>
                  <a:pt x="206" y="0"/>
                </a:moveTo>
                <a:cubicBezTo>
                  <a:pt x="197" y="0"/>
                  <a:pt x="189" y="3"/>
                  <a:pt x="183" y="9"/>
                </a:cubicBezTo>
                <a:cubicBezTo>
                  <a:pt x="179" y="13"/>
                  <a:pt x="176" y="18"/>
                  <a:pt x="175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45" y="24"/>
                  <a:pt x="43" y="24"/>
                  <a:pt x="41" y="26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6"/>
                  <a:pt x="0" y="68"/>
                  <a:pt x="0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416"/>
                  <a:pt x="0" y="416"/>
                  <a:pt x="0" y="416"/>
                </a:cubicBezTo>
                <a:cubicBezTo>
                  <a:pt x="0" y="420"/>
                  <a:pt x="4" y="424"/>
                  <a:pt x="9" y="424"/>
                </a:cubicBezTo>
                <a:cubicBezTo>
                  <a:pt x="66" y="424"/>
                  <a:pt x="66" y="424"/>
                  <a:pt x="66" y="424"/>
                </a:cubicBezTo>
                <a:cubicBezTo>
                  <a:pt x="101" y="459"/>
                  <a:pt x="101" y="459"/>
                  <a:pt x="101" y="459"/>
                </a:cubicBezTo>
                <a:cubicBezTo>
                  <a:pt x="98" y="464"/>
                  <a:pt x="96" y="469"/>
                  <a:pt x="96" y="475"/>
                </a:cubicBezTo>
                <a:cubicBezTo>
                  <a:pt x="96" y="484"/>
                  <a:pt x="100" y="492"/>
                  <a:pt x="106" y="498"/>
                </a:cubicBezTo>
                <a:cubicBezTo>
                  <a:pt x="112" y="504"/>
                  <a:pt x="120" y="508"/>
                  <a:pt x="129" y="508"/>
                </a:cubicBezTo>
                <a:cubicBezTo>
                  <a:pt x="138" y="508"/>
                  <a:pt x="146" y="504"/>
                  <a:pt x="152" y="498"/>
                </a:cubicBezTo>
                <a:cubicBezTo>
                  <a:pt x="152" y="498"/>
                  <a:pt x="152" y="498"/>
                  <a:pt x="152" y="498"/>
                </a:cubicBezTo>
                <a:cubicBezTo>
                  <a:pt x="158" y="492"/>
                  <a:pt x="162" y="484"/>
                  <a:pt x="162" y="475"/>
                </a:cubicBezTo>
                <a:cubicBezTo>
                  <a:pt x="162" y="466"/>
                  <a:pt x="158" y="458"/>
                  <a:pt x="152" y="452"/>
                </a:cubicBezTo>
                <a:cubicBezTo>
                  <a:pt x="146" y="446"/>
                  <a:pt x="138" y="442"/>
                  <a:pt x="129" y="442"/>
                </a:cubicBezTo>
                <a:cubicBezTo>
                  <a:pt x="123" y="442"/>
                  <a:pt x="118" y="444"/>
                  <a:pt x="113" y="447"/>
                </a:cubicBezTo>
                <a:cubicBezTo>
                  <a:pt x="76" y="410"/>
                  <a:pt x="76" y="410"/>
                  <a:pt x="76" y="410"/>
                </a:cubicBezTo>
                <a:cubicBezTo>
                  <a:pt x="74" y="408"/>
                  <a:pt x="72" y="407"/>
                  <a:pt x="69" y="407"/>
                </a:cubicBezTo>
                <a:cubicBezTo>
                  <a:pt x="17" y="407"/>
                  <a:pt x="17" y="407"/>
                  <a:pt x="17" y="407"/>
                </a:cubicBezTo>
                <a:cubicBezTo>
                  <a:pt x="17" y="131"/>
                  <a:pt x="17" y="131"/>
                  <a:pt x="17" y="131"/>
                </a:cubicBezTo>
                <a:cubicBezTo>
                  <a:pt x="96" y="131"/>
                  <a:pt x="96" y="131"/>
                  <a:pt x="96" y="131"/>
                </a:cubicBezTo>
                <a:cubicBezTo>
                  <a:pt x="142" y="178"/>
                  <a:pt x="142" y="178"/>
                  <a:pt x="142" y="178"/>
                </a:cubicBezTo>
                <a:cubicBezTo>
                  <a:pt x="139" y="183"/>
                  <a:pt x="138" y="188"/>
                  <a:pt x="138" y="194"/>
                </a:cubicBezTo>
                <a:cubicBezTo>
                  <a:pt x="138" y="203"/>
                  <a:pt x="141" y="211"/>
                  <a:pt x="147" y="217"/>
                </a:cubicBezTo>
                <a:cubicBezTo>
                  <a:pt x="153" y="223"/>
                  <a:pt x="161" y="227"/>
                  <a:pt x="170" y="227"/>
                </a:cubicBezTo>
                <a:cubicBezTo>
                  <a:pt x="179" y="227"/>
                  <a:pt x="187" y="223"/>
                  <a:pt x="193" y="217"/>
                </a:cubicBezTo>
                <a:cubicBezTo>
                  <a:pt x="193" y="217"/>
                  <a:pt x="193" y="217"/>
                  <a:pt x="193" y="217"/>
                </a:cubicBezTo>
                <a:cubicBezTo>
                  <a:pt x="199" y="211"/>
                  <a:pt x="203" y="203"/>
                  <a:pt x="203" y="194"/>
                </a:cubicBezTo>
                <a:cubicBezTo>
                  <a:pt x="203" y="185"/>
                  <a:pt x="199" y="177"/>
                  <a:pt x="193" y="171"/>
                </a:cubicBezTo>
                <a:cubicBezTo>
                  <a:pt x="188" y="165"/>
                  <a:pt x="179" y="161"/>
                  <a:pt x="170" y="161"/>
                </a:cubicBezTo>
                <a:cubicBezTo>
                  <a:pt x="165" y="161"/>
                  <a:pt x="159" y="163"/>
                  <a:pt x="154" y="165"/>
                </a:cubicBezTo>
                <a:cubicBezTo>
                  <a:pt x="120" y="131"/>
                  <a:pt x="120" y="131"/>
                  <a:pt x="120" y="131"/>
                </a:cubicBezTo>
                <a:cubicBezTo>
                  <a:pt x="262" y="131"/>
                  <a:pt x="262" y="131"/>
                  <a:pt x="262" y="131"/>
                </a:cubicBezTo>
                <a:cubicBezTo>
                  <a:pt x="264" y="137"/>
                  <a:pt x="267" y="142"/>
                  <a:pt x="271" y="146"/>
                </a:cubicBezTo>
                <a:cubicBezTo>
                  <a:pt x="277" y="152"/>
                  <a:pt x="285" y="155"/>
                  <a:pt x="294" y="155"/>
                </a:cubicBezTo>
                <a:cubicBezTo>
                  <a:pt x="303" y="155"/>
                  <a:pt x="311" y="152"/>
                  <a:pt x="317" y="146"/>
                </a:cubicBezTo>
                <a:cubicBezTo>
                  <a:pt x="317" y="146"/>
                  <a:pt x="317" y="146"/>
                  <a:pt x="317" y="146"/>
                </a:cubicBezTo>
                <a:cubicBezTo>
                  <a:pt x="323" y="140"/>
                  <a:pt x="326" y="132"/>
                  <a:pt x="326" y="123"/>
                </a:cubicBezTo>
                <a:cubicBezTo>
                  <a:pt x="326" y="114"/>
                  <a:pt x="323" y="106"/>
                  <a:pt x="317" y="100"/>
                </a:cubicBezTo>
                <a:cubicBezTo>
                  <a:pt x="311" y="94"/>
                  <a:pt x="303" y="90"/>
                  <a:pt x="294" y="90"/>
                </a:cubicBezTo>
                <a:cubicBezTo>
                  <a:pt x="285" y="90"/>
                  <a:pt x="277" y="94"/>
                  <a:pt x="271" y="100"/>
                </a:cubicBezTo>
                <a:cubicBezTo>
                  <a:pt x="271" y="100"/>
                  <a:pt x="271" y="100"/>
                  <a:pt x="271" y="100"/>
                </a:cubicBezTo>
                <a:cubicBezTo>
                  <a:pt x="271" y="100"/>
                  <a:pt x="271" y="100"/>
                  <a:pt x="271" y="100"/>
                </a:cubicBezTo>
                <a:cubicBezTo>
                  <a:pt x="271" y="100"/>
                  <a:pt x="271" y="100"/>
                  <a:pt x="271" y="100"/>
                </a:cubicBezTo>
                <a:cubicBezTo>
                  <a:pt x="267" y="104"/>
                  <a:pt x="264" y="109"/>
                  <a:pt x="262" y="114"/>
                </a:cubicBezTo>
                <a:cubicBezTo>
                  <a:pt x="17" y="114"/>
                  <a:pt x="17" y="114"/>
                  <a:pt x="17" y="114"/>
                </a:cubicBezTo>
                <a:cubicBezTo>
                  <a:pt x="17" y="74"/>
                  <a:pt x="17" y="74"/>
                  <a:pt x="17" y="74"/>
                </a:cubicBezTo>
                <a:cubicBezTo>
                  <a:pt x="51" y="41"/>
                  <a:pt x="51" y="41"/>
                  <a:pt x="51" y="41"/>
                </a:cubicBezTo>
                <a:cubicBezTo>
                  <a:pt x="175" y="41"/>
                  <a:pt x="175" y="41"/>
                  <a:pt x="175" y="41"/>
                </a:cubicBezTo>
                <a:cubicBezTo>
                  <a:pt x="176" y="46"/>
                  <a:pt x="179" y="51"/>
                  <a:pt x="183" y="55"/>
                </a:cubicBezTo>
                <a:cubicBezTo>
                  <a:pt x="183" y="55"/>
                  <a:pt x="183" y="55"/>
                  <a:pt x="183" y="55"/>
                </a:cubicBezTo>
                <a:cubicBezTo>
                  <a:pt x="183" y="55"/>
                  <a:pt x="183" y="55"/>
                  <a:pt x="183" y="55"/>
                </a:cubicBezTo>
                <a:cubicBezTo>
                  <a:pt x="183" y="55"/>
                  <a:pt x="183" y="55"/>
                  <a:pt x="183" y="55"/>
                </a:cubicBezTo>
                <a:cubicBezTo>
                  <a:pt x="189" y="61"/>
                  <a:pt x="197" y="65"/>
                  <a:pt x="206" y="65"/>
                </a:cubicBezTo>
                <a:cubicBezTo>
                  <a:pt x="215" y="65"/>
                  <a:pt x="223" y="61"/>
                  <a:pt x="229" y="55"/>
                </a:cubicBezTo>
                <a:cubicBezTo>
                  <a:pt x="235" y="49"/>
                  <a:pt x="239" y="41"/>
                  <a:pt x="239" y="32"/>
                </a:cubicBezTo>
                <a:cubicBezTo>
                  <a:pt x="239" y="23"/>
                  <a:pt x="235" y="15"/>
                  <a:pt x="229" y="9"/>
                </a:cubicBezTo>
                <a:cubicBezTo>
                  <a:pt x="229" y="9"/>
                  <a:pt x="229" y="9"/>
                  <a:pt x="229" y="9"/>
                </a:cubicBezTo>
                <a:cubicBezTo>
                  <a:pt x="223" y="3"/>
                  <a:pt x="215" y="0"/>
                  <a:pt x="206" y="0"/>
                </a:cubicBezTo>
                <a:close/>
                <a:moveTo>
                  <a:pt x="217" y="21"/>
                </a:moveTo>
                <a:cubicBezTo>
                  <a:pt x="214" y="19"/>
                  <a:pt x="210" y="17"/>
                  <a:pt x="206" y="17"/>
                </a:cubicBezTo>
                <a:cubicBezTo>
                  <a:pt x="202" y="17"/>
                  <a:pt x="198" y="19"/>
                  <a:pt x="195" y="21"/>
                </a:cubicBezTo>
                <a:cubicBezTo>
                  <a:pt x="193" y="24"/>
                  <a:pt x="191" y="28"/>
                  <a:pt x="191" y="32"/>
                </a:cubicBezTo>
                <a:cubicBezTo>
                  <a:pt x="191" y="36"/>
                  <a:pt x="193" y="40"/>
                  <a:pt x="195" y="43"/>
                </a:cubicBezTo>
                <a:cubicBezTo>
                  <a:pt x="195" y="43"/>
                  <a:pt x="195" y="43"/>
                  <a:pt x="195" y="43"/>
                </a:cubicBezTo>
                <a:cubicBezTo>
                  <a:pt x="198" y="46"/>
                  <a:pt x="202" y="47"/>
                  <a:pt x="206" y="47"/>
                </a:cubicBezTo>
                <a:cubicBezTo>
                  <a:pt x="210" y="47"/>
                  <a:pt x="214" y="46"/>
                  <a:pt x="217" y="43"/>
                </a:cubicBezTo>
                <a:cubicBezTo>
                  <a:pt x="220" y="40"/>
                  <a:pt x="221" y="36"/>
                  <a:pt x="221" y="32"/>
                </a:cubicBezTo>
                <a:cubicBezTo>
                  <a:pt x="221" y="28"/>
                  <a:pt x="220" y="24"/>
                  <a:pt x="217" y="21"/>
                </a:cubicBezTo>
                <a:close/>
                <a:moveTo>
                  <a:pt x="305" y="112"/>
                </a:moveTo>
                <a:cubicBezTo>
                  <a:pt x="302" y="109"/>
                  <a:pt x="298" y="108"/>
                  <a:pt x="294" y="108"/>
                </a:cubicBezTo>
                <a:cubicBezTo>
                  <a:pt x="290" y="108"/>
                  <a:pt x="286" y="109"/>
                  <a:pt x="283" y="112"/>
                </a:cubicBezTo>
                <a:cubicBezTo>
                  <a:pt x="283" y="112"/>
                  <a:pt x="283" y="112"/>
                  <a:pt x="283" y="112"/>
                </a:cubicBezTo>
                <a:cubicBezTo>
                  <a:pt x="280" y="115"/>
                  <a:pt x="279" y="119"/>
                  <a:pt x="279" y="123"/>
                </a:cubicBezTo>
                <a:cubicBezTo>
                  <a:pt x="279" y="127"/>
                  <a:pt x="280" y="131"/>
                  <a:pt x="283" y="134"/>
                </a:cubicBezTo>
                <a:cubicBezTo>
                  <a:pt x="286" y="136"/>
                  <a:pt x="290" y="138"/>
                  <a:pt x="294" y="138"/>
                </a:cubicBezTo>
                <a:cubicBezTo>
                  <a:pt x="298" y="138"/>
                  <a:pt x="302" y="136"/>
                  <a:pt x="305" y="134"/>
                </a:cubicBezTo>
                <a:cubicBezTo>
                  <a:pt x="307" y="131"/>
                  <a:pt x="309" y="127"/>
                  <a:pt x="309" y="123"/>
                </a:cubicBezTo>
                <a:cubicBezTo>
                  <a:pt x="309" y="119"/>
                  <a:pt x="307" y="115"/>
                  <a:pt x="305" y="112"/>
                </a:cubicBezTo>
                <a:close/>
                <a:moveTo>
                  <a:pt x="170" y="179"/>
                </a:moveTo>
                <a:cubicBezTo>
                  <a:pt x="166" y="179"/>
                  <a:pt x="162" y="180"/>
                  <a:pt x="160" y="183"/>
                </a:cubicBezTo>
                <a:cubicBezTo>
                  <a:pt x="160" y="183"/>
                  <a:pt x="160" y="183"/>
                  <a:pt x="160" y="183"/>
                </a:cubicBezTo>
                <a:cubicBezTo>
                  <a:pt x="157" y="186"/>
                  <a:pt x="155" y="190"/>
                  <a:pt x="155" y="194"/>
                </a:cubicBezTo>
                <a:cubicBezTo>
                  <a:pt x="155" y="198"/>
                  <a:pt x="157" y="202"/>
                  <a:pt x="160" y="205"/>
                </a:cubicBezTo>
                <a:cubicBezTo>
                  <a:pt x="162" y="207"/>
                  <a:pt x="166" y="209"/>
                  <a:pt x="170" y="209"/>
                </a:cubicBezTo>
                <a:cubicBezTo>
                  <a:pt x="175" y="209"/>
                  <a:pt x="178" y="207"/>
                  <a:pt x="181" y="205"/>
                </a:cubicBezTo>
                <a:cubicBezTo>
                  <a:pt x="184" y="202"/>
                  <a:pt x="186" y="198"/>
                  <a:pt x="186" y="194"/>
                </a:cubicBezTo>
                <a:cubicBezTo>
                  <a:pt x="186" y="190"/>
                  <a:pt x="184" y="186"/>
                  <a:pt x="181" y="183"/>
                </a:cubicBezTo>
                <a:cubicBezTo>
                  <a:pt x="178" y="180"/>
                  <a:pt x="175" y="179"/>
                  <a:pt x="170" y="179"/>
                </a:cubicBezTo>
                <a:close/>
                <a:moveTo>
                  <a:pt x="129" y="460"/>
                </a:moveTo>
                <a:cubicBezTo>
                  <a:pt x="125" y="460"/>
                  <a:pt x="121" y="461"/>
                  <a:pt x="119" y="464"/>
                </a:cubicBezTo>
                <a:cubicBezTo>
                  <a:pt x="118" y="464"/>
                  <a:pt x="118" y="464"/>
                  <a:pt x="118" y="464"/>
                </a:cubicBezTo>
                <a:cubicBezTo>
                  <a:pt x="118" y="465"/>
                  <a:pt x="118" y="465"/>
                  <a:pt x="118" y="465"/>
                </a:cubicBezTo>
                <a:cubicBezTo>
                  <a:pt x="115" y="467"/>
                  <a:pt x="114" y="471"/>
                  <a:pt x="114" y="475"/>
                </a:cubicBezTo>
                <a:cubicBezTo>
                  <a:pt x="114" y="479"/>
                  <a:pt x="115" y="483"/>
                  <a:pt x="118" y="486"/>
                </a:cubicBezTo>
                <a:cubicBezTo>
                  <a:pt x="121" y="489"/>
                  <a:pt x="125" y="490"/>
                  <a:pt x="129" y="490"/>
                </a:cubicBezTo>
                <a:cubicBezTo>
                  <a:pt x="133" y="490"/>
                  <a:pt x="137" y="489"/>
                  <a:pt x="140" y="486"/>
                </a:cubicBezTo>
                <a:cubicBezTo>
                  <a:pt x="143" y="483"/>
                  <a:pt x="144" y="479"/>
                  <a:pt x="144" y="475"/>
                </a:cubicBezTo>
                <a:cubicBezTo>
                  <a:pt x="144" y="471"/>
                  <a:pt x="142" y="467"/>
                  <a:pt x="140" y="464"/>
                </a:cubicBezTo>
                <a:cubicBezTo>
                  <a:pt x="137" y="462"/>
                  <a:pt x="133" y="460"/>
                  <a:pt x="129" y="460"/>
                </a:cubicBezTo>
                <a:close/>
              </a:path>
            </a:pathLst>
          </a:custGeom>
          <a:solidFill>
            <a:srgbClr val="D8F2E4">
              <a:alpha val="1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sl-SI">
              <a:solidFill>
                <a:prstClr val="black"/>
              </a:solidFill>
            </a:endParaRPr>
          </a:p>
        </p:txBody>
      </p:sp>
      <p:sp>
        <p:nvSpPr>
          <p:cNvPr id="11" name="PoljeZBesedilom 10"/>
          <p:cNvSpPr txBox="1"/>
          <p:nvPr userDrawn="1"/>
        </p:nvSpPr>
        <p:spPr>
          <a:xfrm>
            <a:off x="611560" y="4651137"/>
            <a:ext cx="31683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sl-SI" sz="1400" b="0" spc="0" dirty="0">
                <a:solidFill>
                  <a:srgbClr val="D8F2E4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55. KRKINE</a:t>
            </a:r>
            <a:r>
              <a:rPr lang="sl-SI" sz="1400" b="0" spc="0" baseline="0" dirty="0">
                <a:solidFill>
                  <a:srgbClr val="D8F2E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l-SI" sz="1400" spc="0" baseline="0" dirty="0">
                <a:solidFill>
                  <a:srgbClr val="D8F2E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NAGRADE</a:t>
            </a:r>
            <a:endParaRPr lang="sl-SI" sz="1400" spc="0" dirty="0">
              <a:solidFill>
                <a:srgbClr val="D8F2E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235680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4_Naslovni diapoziti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271"/>
          <p:cNvSpPr>
            <a:spLocks noEditPoints="1"/>
          </p:cNvSpPr>
          <p:nvPr userDrawn="1"/>
        </p:nvSpPr>
        <p:spPr bwMode="auto">
          <a:xfrm>
            <a:off x="-2445666" y="-1209504"/>
            <a:ext cx="5651182" cy="7189252"/>
          </a:xfrm>
          <a:custGeom>
            <a:avLst/>
            <a:gdLst>
              <a:gd name="T0" fmla="*/ 191 w 633"/>
              <a:gd name="T1" fmla="*/ 269 h 804"/>
              <a:gd name="T2" fmla="*/ 152 w 633"/>
              <a:gd name="T3" fmla="*/ 264 h 804"/>
              <a:gd name="T4" fmla="*/ 143 w 633"/>
              <a:gd name="T5" fmla="*/ 241 h 804"/>
              <a:gd name="T6" fmla="*/ 198 w 633"/>
              <a:gd name="T7" fmla="*/ 218 h 804"/>
              <a:gd name="T8" fmla="*/ 204 w 633"/>
              <a:gd name="T9" fmla="*/ 257 h 804"/>
              <a:gd name="T10" fmla="*/ 271 w 633"/>
              <a:gd name="T11" fmla="*/ 250 h 804"/>
              <a:gd name="T12" fmla="*/ 80 w 633"/>
              <a:gd name="T13" fmla="*/ 177 h 804"/>
              <a:gd name="T14" fmla="*/ 33 w 633"/>
              <a:gd name="T15" fmla="*/ 153 h 804"/>
              <a:gd name="T16" fmla="*/ 9 w 633"/>
              <a:gd name="T17" fmla="*/ 144 h 804"/>
              <a:gd name="T18" fmla="*/ 9 w 633"/>
              <a:gd name="T19" fmla="*/ 98 h 804"/>
              <a:gd name="T20" fmla="*/ 56 w 633"/>
              <a:gd name="T21" fmla="*/ 98 h 804"/>
              <a:gd name="T22" fmla="*/ 84 w 633"/>
              <a:gd name="T23" fmla="*/ 160 h 804"/>
              <a:gd name="T24" fmla="*/ 121 w 633"/>
              <a:gd name="T25" fmla="*/ 132 h 804"/>
              <a:gd name="T26" fmla="*/ 202 w 633"/>
              <a:gd name="T27" fmla="*/ 160 h 804"/>
              <a:gd name="T28" fmla="*/ 271 w 633"/>
              <a:gd name="T29" fmla="*/ 146 h 804"/>
              <a:gd name="T30" fmla="*/ 190 w 633"/>
              <a:gd name="T31" fmla="*/ 38 h 804"/>
              <a:gd name="T32" fmla="*/ 257 w 633"/>
              <a:gd name="T33" fmla="*/ 55 h 804"/>
              <a:gd name="T34" fmla="*/ 257 w 633"/>
              <a:gd name="T35" fmla="*/ 55 h 804"/>
              <a:gd name="T36" fmla="*/ 280 w 633"/>
              <a:gd name="T37" fmla="*/ 0 h 804"/>
              <a:gd name="T38" fmla="*/ 313 w 633"/>
              <a:gd name="T39" fmla="*/ 32 h 804"/>
              <a:gd name="T40" fmla="*/ 289 w 633"/>
              <a:gd name="T41" fmla="*/ 166 h 804"/>
              <a:gd name="T42" fmla="*/ 423 w 633"/>
              <a:gd name="T43" fmla="*/ 112 h 804"/>
              <a:gd name="T44" fmla="*/ 444 w 633"/>
              <a:gd name="T45" fmla="*/ 57 h 804"/>
              <a:gd name="T46" fmla="*/ 491 w 633"/>
              <a:gd name="T47" fmla="*/ 57 h 804"/>
              <a:gd name="T48" fmla="*/ 468 w 633"/>
              <a:gd name="T49" fmla="*/ 113 h 804"/>
              <a:gd name="T50" fmla="*/ 427 w 633"/>
              <a:gd name="T51" fmla="*/ 130 h 804"/>
              <a:gd name="T52" fmla="*/ 435 w 633"/>
              <a:gd name="T53" fmla="*/ 170 h 804"/>
              <a:gd name="T54" fmla="*/ 349 w 633"/>
              <a:gd name="T55" fmla="*/ 130 h 804"/>
              <a:gd name="T56" fmla="*/ 327 w 633"/>
              <a:gd name="T57" fmla="*/ 232 h 804"/>
              <a:gd name="T58" fmla="*/ 548 w 633"/>
              <a:gd name="T59" fmla="*/ 185 h 804"/>
              <a:gd name="T60" fmla="*/ 577 w 633"/>
              <a:gd name="T61" fmla="*/ 136 h 804"/>
              <a:gd name="T62" fmla="*/ 609 w 633"/>
              <a:gd name="T63" fmla="*/ 169 h 804"/>
              <a:gd name="T64" fmla="*/ 561 w 633"/>
              <a:gd name="T65" fmla="*/ 197 h 804"/>
              <a:gd name="T66" fmla="*/ 633 w 633"/>
              <a:gd name="T67" fmla="*/ 239 h 804"/>
              <a:gd name="T68" fmla="*/ 436 w 633"/>
              <a:gd name="T69" fmla="*/ 247 h 804"/>
              <a:gd name="T70" fmla="*/ 447 w 633"/>
              <a:gd name="T71" fmla="*/ 283 h 804"/>
              <a:gd name="T72" fmla="*/ 289 w 633"/>
              <a:gd name="T73" fmla="*/ 295 h 804"/>
              <a:gd name="T74" fmla="*/ 313 w 633"/>
              <a:gd name="T75" fmla="*/ 771 h 804"/>
              <a:gd name="T76" fmla="*/ 280 w 633"/>
              <a:gd name="T77" fmla="*/ 804 h 804"/>
              <a:gd name="T78" fmla="*/ 257 w 633"/>
              <a:gd name="T79" fmla="*/ 748 h 804"/>
              <a:gd name="T80" fmla="*/ 257 w 633"/>
              <a:gd name="T81" fmla="*/ 748 h 804"/>
              <a:gd name="T82" fmla="*/ 566 w 633"/>
              <a:gd name="T83" fmla="*/ 179 h 804"/>
              <a:gd name="T84" fmla="*/ 587 w 633"/>
              <a:gd name="T85" fmla="*/ 179 h 804"/>
              <a:gd name="T86" fmla="*/ 577 w 633"/>
              <a:gd name="T87" fmla="*/ 153 h 804"/>
              <a:gd name="T88" fmla="*/ 566 w 633"/>
              <a:gd name="T89" fmla="*/ 179 h 804"/>
              <a:gd name="T90" fmla="*/ 22 w 633"/>
              <a:gd name="T91" fmla="*/ 110 h 804"/>
              <a:gd name="T92" fmla="*/ 22 w 633"/>
              <a:gd name="T93" fmla="*/ 132 h 804"/>
              <a:gd name="T94" fmla="*/ 48 w 633"/>
              <a:gd name="T95" fmla="*/ 121 h 804"/>
              <a:gd name="T96" fmla="*/ 280 w 633"/>
              <a:gd name="T97" fmla="*/ 17 h 804"/>
              <a:gd name="T98" fmla="*/ 269 w 633"/>
              <a:gd name="T99" fmla="*/ 43 h 804"/>
              <a:gd name="T100" fmla="*/ 291 w 633"/>
              <a:gd name="T101" fmla="*/ 43 h 804"/>
              <a:gd name="T102" fmla="*/ 478 w 633"/>
              <a:gd name="T103" fmla="*/ 69 h 804"/>
              <a:gd name="T104" fmla="*/ 452 w 633"/>
              <a:gd name="T105" fmla="*/ 80 h 804"/>
              <a:gd name="T106" fmla="*/ 457 w 633"/>
              <a:gd name="T107" fmla="*/ 91 h 804"/>
              <a:gd name="T108" fmla="*/ 483 w 633"/>
              <a:gd name="T109" fmla="*/ 80 h 804"/>
              <a:gd name="T110" fmla="*/ 175 w 633"/>
              <a:gd name="T111" fmla="*/ 225 h 804"/>
              <a:gd name="T112" fmla="*/ 164 w 633"/>
              <a:gd name="T113" fmla="*/ 251 h 804"/>
              <a:gd name="T114" fmla="*/ 186 w 633"/>
              <a:gd name="T115" fmla="*/ 251 h 804"/>
              <a:gd name="T116" fmla="*/ 291 w 633"/>
              <a:gd name="T117" fmla="*/ 760 h 804"/>
              <a:gd name="T118" fmla="*/ 269 w 633"/>
              <a:gd name="T119" fmla="*/ 760 h 804"/>
              <a:gd name="T120" fmla="*/ 280 w 633"/>
              <a:gd name="T121" fmla="*/ 786 h 804"/>
              <a:gd name="T122" fmla="*/ 291 w 633"/>
              <a:gd name="T123" fmla="*/ 760 h 8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33" h="804">
                <a:moveTo>
                  <a:pt x="271" y="740"/>
                </a:moveTo>
                <a:cubicBezTo>
                  <a:pt x="271" y="349"/>
                  <a:pt x="271" y="349"/>
                  <a:pt x="271" y="349"/>
                </a:cubicBezTo>
                <a:cubicBezTo>
                  <a:pt x="191" y="269"/>
                  <a:pt x="191" y="269"/>
                  <a:pt x="191" y="269"/>
                </a:cubicBezTo>
                <a:cubicBezTo>
                  <a:pt x="187" y="272"/>
                  <a:pt x="181" y="273"/>
                  <a:pt x="175" y="273"/>
                </a:cubicBezTo>
                <a:cubicBezTo>
                  <a:pt x="166" y="273"/>
                  <a:pt x="158" y="270"/>
                  <a:pt x="152" y="264"/>
                </a:cubicBezTo>
                <a:cubicBezTo>
                  <a:pt x="152" y="264"/>
                  <a:pt x="152" y="264"/>
                  <a:pt x="152" y="264"/>
                </a:cubicBezTo>
                <a:cubicBezTo>
                  <a:pt x="152" y="264"/>
                  <a:pt x="152" y="264"/>
                  <a:pt x="152" y="264"/>
                </a:cubicBezTo>
                <a:cubicBezTo>
                  <a:pt x="152" y="264"/>
                  <a:pt x="152" y="264"/>
                  <a:pt x="152" y="264"/>
                </a:cubicBezTo>
                <a:cubicBezTo>
                  <a:pt x="146" y="258"/>
                  <a:pt x="143" y="250"/>
                  <a:pt x="143" y="241"/>
                </a:cubicBezTo>
                <a:cubicBezTo>
                  <a:pt x="143" y="232"/>
                  <a:pt x="146" y="224"/>
                  <a:pt x="152" y="218"/>
                </a:cubicBezTo>
                <a:cubicBezTo>
                  <a:pt x="158" y="212"/>
                  <a:pt x="166" y="208"/>
                  <a:pt x="175" y="208"/>
                </a:cubicBezTo>
                <a:cubicBezTo>
                  <a:pt x="184" y="208"/>
                  <a:pt x="192" y="212"/>
                  <a:pt x="198" y="218"/>
                </a:cubicBezTo>
                <a:cubicBezTo>
                  <a:pt x="198" y="218"/>
                  <a:pt x="198" y="218"/>
                  <a:pt x="198" y="218"/>
                </a:cubicBezTo>
                <a:cubicBezTo>
                  <a:pt x="204" y="224"/>
                  <a:pt x="208" y="232"/>
                  <a:pt x="208" y="241"/>
                </a:cubicBezTo>
                <a:cubicBezTo>
                  <a:pt x="208" y="247"/>
                  <a:pt x="206" y="252"/>
                  <a:pt x="204" y="257"/>
                </a:cubicBezTo>
                <a:cubicBezTo>
                  <a:pt x="271" y="325"/>
                  <a:pt x="271" y="325"/>
                  <a:pt x="271" y="325"/>
                </a:cubicBezTo>
                <a:cubicBezTo>
                  <a:pt x="271" y="292"/>
                  <a:pt x="271" y="292"/>
                  <a:pt x="271" y="292"/>
                </a:cubicBezTo>
                <a:cubicBezTo>
                  <a:pt x="271" y="250"/>
                  <a:pt x="271" y="250"/>
                  <a:pt x="271" y="250"/>
                </a:cubicBezTo>
                <a:cubicBezTo>
                  <a:pt x="199" y="177"/>
                  <a:pt x="199" y="177"/>
                  <a:pt x="199" y="177"/>
                </a:cubicBezTo>
                <a:cubicBezTo>
                  <a:pt x="80" y="177"/>
                  <a:pt x="80" y="177"/>
                  <a:pt x="80" y="177"/>
                </a:cubicBezTo>
                <a:cubicBezTo>
                  <a:pt x="80" y="177"/>
                  <a:pt x="80" y="177"/>
                  <a:pt x="80" y="177"/>
                </a:cubicBezTo>
                <a:cubicBezTo>
                  <a:pt x="78" y="177"/>
                  <a:pt x="76" y="177"/>
                  <a:pt x="74" y="175"/>
                </a:cubicBezTo>
                <a:cubicBezTo>
                  <a:pt x="49" y="149"/>
                  <a:pt x="49" y="149"/>
                  <a:pt x="49" y="149"/>
                </a:cubicBezTo>
                <a:cubicBezTo>
                  <a:pt x="44" y="152"/>
                  <a:pt x="38" y="153"/>
                  <a:pt x="33" y="153"/>
                </a:cubicBezTo>
                <a:cubicBezTo>
                  <a:pt x="24" y="153"/>
                  <a:pt x="15" y="150"/>
                  <a:pt x="10" y="144"/>
                </a:cubicBezTo>
                <a:cubicBezTo>
                  <a:pt x="9" y="144"/>
                  <a:pt x="9" y="144"/>
                  <a:pt x="9" y="144"/>
                </a:cubicBezTo>
                <a:cubicBezTo>
                  <a:pt x="9" y="144"/>
                  <a:pt x="9" y="144"/>
                  <a:pt x="9" y="144"/>
                </a:cubicBezTo>
                <a:cubicBezTo>
                  <a:pt x="9" y="144"/>
                  <a:pt x="9" y="144"/>
                  <a:pt x="9" y="144"/>
                </a:cubicBezTo>
                <a:cubicBezTo>
                  <a:pt x="4" y="138"/>
                  <a:pt x="0" y="130"/>
                  <a:pt x="0" y="121"/>
                </a:cubicBezTo>
                <a:cubicBezTo>
                  <a:pt x="0" y="112"/>
                  <a:pt x="4" y="104"/>
                  <a:pt x="9" y="98"/>
                </a:cubicBezTo>
                <a:cubicBezTo>
                  <a:pt x="15" y="92"/>
                  <a:pt x="24" y="88"/>
                  <a:pt x="33" y="88"/>
                </a:cubicBezTo>
                <a:cubicBezTo>
                  <a:pt x="42" y="88"/>
                  <a:pt x="50" y="92"/>
                  <a:pt x="56" y="98"/>
                </a:cubicBezTo>
                <a:cubicBezTo>
                  <a:pt x="56" y="98"/>
                  <a:pt x="56" y="98"/>
                  <a:pt x="56" y="98"/>
                </a:cubicBezTo>
                <a:cubicBezTo>
                  <a:pt x="62" y="104"/>
                  <a:pt x="65" y="112"/>
                  <a:pt x="65" y="121"/>
                </a:cubicBezTo>
                <a:cubicBezTo>
                  <a:pt x="65" y="127"/>
                  <a:pt x="64" y="132"/>
                  <a:pt x="61" y="137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17" y="141"/>
                  <a:pt x="117" y="135"/>
                  <a:pt x="121" y="132"/>
                </a:cubicBezTo>
                <a:cubicBezTo>
                  <a:pt x="124" y="129"/>
                  <a:pt x="129" y="129"/>
                  <a:pt x="133" y="132"/>
                </a:cubicBezTo>
                <a:cubicBezTo>
                  <a:pt x="161" y="160"/>
                  <a:pt x="161" y="160"/>
                  <a:pt x="161" y="160"/>
                </a:cubicBezTo>
                <a:cubicBezTo>
                  <a:pt x="202" y="160"/>
                  <a:pt x="202" y="160"/>
                  <a:pt x="202" y="160"/>
                </a:cubicBezTo>
                <a:cubicBezTo>
                  <a:pt x="205" y="160"/>
                  <a:pt x="207" y="161"/>
                  <a:pt x="209" y="163"/>
                </a:cubicBezTo>
                <a:cubicBezTo>
                  <a:pt x="271" y="226"/>
                  <a:pt x="271" y="226"/>
                  <a:pt x="271" y="226"/>
                </a:cubicBezTo>
                <a:cubicBezTo>
                  <a:pt x="271" y="146"/>
                  <a:pt x="271" y="146"/>
                  <a:pt x="271" y="146"/>
                </a:cubicBezTo>
                <a:cubicBezTo>
                  <a:pt x="177" y="50"/>
                  <a:pt x="177" y="50"/>
                  <a:pt x="177" y="50"/>
                </a:cubicBezTo>
                <a:cubicBezTo>
                  <a:pt x="174" y="47"/>
                  <a:pt x="174" y="42"/>
                  <a:pt x="178" y="38"/>
                </a:cubicBezTo>
                <a:cubicBezTo>
                  <a:pt x="181" y="35"/>
                  <a:pt x="186" y="35"/>
                  <a:pt x="190" y="38"/>
                </a:cubicBezTo>
                <a:cubicBezTo>
                  <a:pt x="271" y="121"/>
                  <a:pt x="271" y="121"/>
                  <a:pt x="271" y="121"/>
                </a:cubicBezTo>
                <a:cubicBezTo>
                  <a:pt x="271" y="64"/>
                  <a:pt x="271" y="64"/>
                  <a:pt x="271" y="64"/>
                </a:cubicBezTo>
                <a:cubicBezTo>
                  <a:pt x="266" y="62"/>
                  <a:pt x="261" y="59"/>
                  <a:pt x="257" y="55"/>
                </a:cubicBezTo>
                <a:cubicBezTo>
                  <a:pt x="257" y="55"/>
                  <a:pt x="257" y="55"/>
                  <a:pt x="257" y="55"/>
                </a:cubicBezTo>
                <a:cubicBezTo>
                  <a:pt x="257" y="55"/>
                  <a:pt x="257" y="55"/>
                  <a:pt x="257" y="55"/>
                </a:cubicBezTo>
                <a:cubicBezTo>
                  <a:pt x="257" y="55"/>
                  <a:pt x="257" y="55"/>
                  <a:pt x="257" y="55"/>
                </a:cubicBezTo>
                <a:cubicBezTo>
                  <a:pt x="251" y="50"/>
                  <a:pt x="247" y="41"/>
                  <a:pt x="247" y="32"/>
                </a:cubicBezTo>
                <a:cubicBezTo>
                  <a:pt x="247" y="23"/>
                  <a:pt x="251" y="15"/>
                  <a:pt x="257" y="9"/>
                </a:cubicBezTo>
                <a:cubicBezTo>
                  <a:pt x="263" y="3"/>
                  <a:pt x="271" y="0"/>
                  <a:pt x="280" y="0"/>
                </a:cubicBezTo>
                <a:cubicBezTo>
                  <a:pt x="289" y="0"/>
                  <a:pt x="297" y="3"/>
                  <a:pt x="303" y="9"/>
                </a:cubicBezTo>
                <a:cubicBezTo>
                  <a:pt x="303" y="9"/>
                  <a:pt x="303" y="9"/>
                  <a:pt x="303" y="9"/>
                </a:cubicBezTo>
                <a:cubicBezTo>
                  <a:pt x="309" y="15"/>
                  <a:pt x="313" y="23"/>
                  <a:pt x="313" y="32"/>
                </a:cubicBezTo>
                <a:cubicBezTo>
                  <a:pt x="313" y="41"/>
                  <a:pt x="309" y="50"/>
                  <a:pt x="303" y="55"/>
                </a:cubicBezTo>
                <a:cubicBezTo>
                  <a:pt x="299" y="59"/>
                  <a:pt x="294" y="62"/>
                  <a:pt x="289" y="64"/>
                </a:cubicBezTo>
                <a:cubicBezTo>
                  <a:pt x="289" y="166"/>
                  <a:pt x="289" y="166"/>
                  <a:pt x="289" y="166"/>
                </a:cubicBezTo>
                <a:cubicBezTo>
                  <a:pt x="339" y="115"/>
                  <a:pt x="339" y="115"/>
                  <a:pt x="339" y="115"/>
                </a:cubicBezTo>
                <a:cubicBezTo>
                  <a:pt x="341" y="113"/>
                  <a:pt x="343" y="112"/>
                  <a:pt x="346" y="112"/>
                </a:cubicBezTo>
                <a:cubicBezTo>
                  <a:pt x="423" y="112"/>
                  <a:pt x="423" y="112"/>
                  <a:pt x="423" y="112"/>
                </a:cubicBezTo>
                <a:cubicBezTo>
                  <a:pt x="439" y="96"/>
                  <a:pt x="439" y="96"/>
                  <a:pt x="439" y="96"/>
                </a:cubicBezTo>
                <a:cubicBezTo>
                  <a:pt x="436" y="92"/>
                  <a:pt x="435" y="86"/>
                  <a:pt x="435" y="80"/>
                </a:cubicBezTo>
                <a:cubicBezTo>
                  <a:pt x="435" y="71"/>
                  <a:pt x="439" y="63"/>
                  <a:pt x="444" y="57"/>
                </a:cubicBezTo>
                <a:cubicBezTo>
                  <a:pt x="450" y="51"/>
                  <a:pt x="459" y="48"/>
                  <a:pt x="468" y="48"/>
                </a:cubicBezTo>
                <a:cubicBezTo>
                  <a:pt x="477" y="48"/>
                  <a:pt x="485" y="51"/>
                  <a:pt x="491" y="57"/>
                </a:cubicBezTo>
                <a:cubicBezTo>
                  <a:pt x="491" y="57"/>
                  <a:pt x="491" y="57"/>
                  <a:pt x="491" y="57"/>
                </a:cubicBezTo>
                <a:cubicBezTo>
                  <a:pt x="497" y="63"/>
                  <a:pt x="500" y="71"/>
                  <a:pt x="500" y="80"/>
                </a:cubicBezTo>
                <a:cubicBezTo>
                  <a:pt x="500" y="89"/>
                  <a:pt x="497" y="97"/>
                  <a:pt x="491" y="103"/>
                </a:cubicBezTo>
                <a:cubicBezTo>
                  <a:pt x="485" y="109"/>
                  <a:pt x="477" y="113"/>
                  <a:pt x="468" y="113"/>
                </a:cubicBezTo>
                <a:cubicBezTo>
                  <a:pt x="462" y="113"/>
                  <a:pt x="456" y="111"/>
                  <a:pt x="451" y="109"/>
                </a:cubicBezTo>
                <a:cubicBezTo>
                  <a:pt x="433" y="127"/>
                  <a:pt x="433" y="127"/>
                  <a:pt x="433" y="127"/>
                </a:cubicBezTo>
                <a:cubicBezTo>
                  <a:pt x="431" y="129"/>
                  <a:pt x="429" y="130"/>
                  <a:pt x="427" y="130"/>
                </a:cubicBezTo>
                <a:cubicBezTo>
                  <a:pt x="407" y="130"/>
                  <a:pt x="407" y="130"/>
                  <a:pt x="407" y="130"/>
                </a:cubicBezTo>
                <a:cubicBezTo>
                  <a:pt x="435" y="158"/>
                  <a:pt x="435" y="158"/>
                  <a:pt x="435" y="158"/>
                </a:cubicBezTo>
                <a:cubicBezTo>
                  <a:pt x="439" y="161"/>
                  <a:pt x="439" y="166"/>
                  <a:pt x="435" y="170"/>
                </a:cubicBezTo>
                <a:cubicBezTo>
                  <a:pt x="432" y="173"/>
                  <a:pt x="427" y="173"/>
                  <a:pt x="423" y="170"/>
                </a:cubicBezTo>
                <a:cubicBezTo>
                  <a:pt x="383" y="130"/>
                  <a:pt x="383" y="130"/>
                  <a:pt x="383" y="130"/>
                </a:cubicBezTo>
                <a:cubicBezTo>
                  <a:pt x="349" y="130"/>
                  <a:pt x="349" y="130"/>
                  <a:pt x="349" y="130"/>
                </a:cubicBezTo>
                <a:cubicBezTo>
                  <a:pt x="289" y="190"/>
                  <a:pt x="289" y="190"/>
                  <a:pt x="289" y="190"/>
                </a:cubicBezTo>
                <a:cubicBezTo>
                  <a:pt x="289" y="271"/>
                  <a:pt x="289" y="271"/>
                  <a:pt x="289" y="271"/>
                </a:cubicBezTo>
                <a:cubicBezTo>
                  <a:pt x="327" y="232"/>
                  <a:pt x="327" y="232"/>
                  <a:pt x="327" y="232"/>
                </a:cubicBezTo>
                <a:cubicBezTo>
                  <a:pt x="329" y="231"/>
                  <a:pt x="331" y="230"/>
                  <a:pt x="333" y="230"/>
                </a:cubicBezTo>
                <a:cubicBezTo>
                  <a:pt x="503" y="230"/>
                  <a:pt x="503" y="230"/>
                  <a:pt x="503" y="230"/>
                </a:cubicBezTo>
                <a:cubicBezTo>
                  <a:pt x="548" y="185"/>
                  <a:pt x="548" y="185"/>
                  <a:pt x="548" y="185"/>
                </a:cubicBezTo>
                <a:cubicBezTo>
                  <a:pt x="546" y="180"/>
                  <a:pt x="544" y="175"/>
                  <a:pt x="544" y="169"/>
                </a:cubicBezTo>
                <a:cubicBezTo>
                  <a:pt x="544" y="160"/>
                  <a:pt x="548" y="152"/>
                  <a:pt x="554" y="146"/>
                </a:cubicBezTo>
                <a:cubicBezTo>
                  <a:pt x="559" y="140"/>
                  <a:pt x="568" y="136"/>
                  <a:pt x="577" y="136"/>
                </a:cubicBezTo>
                <a:cubicBezTo>
                  <a:pt x="586" y="136"/>
                  <a:pt x="594" y="140"/>
                  <a:pt x="600" y="146"/>
                </a:cubicBezTo>
                <a:cubicBezTo>
                  <a:pt x="600" y="146"/>
                  <a:pt x="600" y="146"/>
                  <a:pt x="600" y="146"/>
                </a:cubicBezTo>
                <a:cubicBezTo>
                  <a:pt x="606" y="152"/>
                  <a:pt x="609" y="160"/>
                  <a:pt x="609" y="169"/>
                </a:cubicBezTo>
                <a:cubicBezTo>
                  <a:pt x="609" y="178"/>
                  <a:pt x="606" y="186"/>
                  <a:pt x="600" y="192"/>
                </a:cubicBezTo>
                <a:cubicBezTo>
                  <a:pt x="594" y="198"/>
                  <a:pt x="586" y="201"/>
                  <a:pt x="577" y="201"/>
                </a:cubicBezTo>
                <a:cubicBezTo>
                  <a:pt x="571" y="201"/>
                  <a:pt x="565" y="200"/>
                  <a:pt x="561" y="197"/>
                </a:cubicBezTo>
                <a:cubicBezTo>
                  <a:pt x="528" y="230"/>
                  <a:pt x="528" y="230"/>
                  <a:pt x="528" y="230"/>
                </a:cubicBezTo>
                <a:cubicBezTo>
                  <a:pt x="625" y="230"/>
                  <a:pt x="625" y="230"/>
                  <a:pt x="625" y="230"/>
                </a:cubicBezTo>
                <a:cubicBezTo>
                  <a:pt x="629" y="230"/>
                  <a:pt x="633" y="234"/>
                  <a:pt x="633" y="239"/>
                </a:cubicBezTo>
                <a:cubicBezTo>
                  <a:pt x="633" y="243"/>
                  <a:pt x="629" y="247"/>
                  <a:pt x="625" y="247"/>
                </a:cubicBezTo>
                <a:cubicBezTo>
                  <a:pt x="507" y="247"/>
                  <a:pt x="507" y="247"/>
                  <a:pt x="507" y="247"/>
                </a:cubicBezTo>
                <a:cubicBezTo>
                  <a:pt x="436" y="247"/>
                  <a:pt x="436" y="247"/>
                  <a:pt x="436" y="247"/>
                </a:cubicBezTo>
                <a:cubicBezTo>
                  <a:pt x="460" y="271"/>
                  <a:pt x="460" y="271"/>
                  <a:pt x="460" y="271"/>
                </a:cubicBezTo>
                <a:cubicBezTo>
                  <a:pt x="463" y="274"/>
                  <a:pt x="463" y="280"/>
                  <a:pt x="459" y="283"/>
                </a:cubicBezTo>
                <a:cubicBezTo>
                  <a:pt x="456" y="287"/>
                  <a:pt x="451" y="287"/>
                  <a:pt x="447" y="283"/>
                </a:cubicBezTo>
                <a:cubicBezTo>
                  <a:pt x="412" y="247"/>
                  <a:pt x="412" y="247"/>
                  <a:pt x="412" y="247"/>
                </a:cubicBezTo>
                <a:cubicBezTo>
                  <a:pt x="337" y="247"/>
                  <a:pt x="337" y="247"/>
                  <a:pt x="337" y="247"/>
                </a:cubicBezTo>
                <a:cubicBezTo>
                  <a:pt x="289" y="295"/>
                  <a:pt x="289" y="295"/>
                  <a:pt x="289" y="295"/>
                </a:cubicBezTo>
                <a:cubicBezTo>
                  <a:pt x="289" y="740"/>
                  <a:pt x="289" y="740"/>
                  <a:pt x="289" y="740"/>
                </a:cubicBezTo>
                <a:cubicBezTo>
                  <a:pt x="294" y="741"/>
                  <a:pt x="299" y="744"/>
                  <a:pt x="303" y="748"/>
                </a:cubicBezTo>
                <a:cubicBezTo>
                  <a:pt x="309" y="754"/>
                  <a:pt x="313" y="762"/>
                  <a:pt x="313" y="771"/>
                </a:cubicBezTo>
                <a:cubicBezTo>
                  <a:pt x="313" y="780"/>
                  <a:pt x="309" y="788"/>
                  <a:pt x="303" y="794"/>
                </a:cubicBezTo>
                <a:cubicBezTo>
                  <a:pt x="303" y="794"/>
                  <a:pt x="303" y="794"/>
                  <a:pt x="303" y="794"/>
                </a:cubicBezTo>
                <a:cubicBezTo>
                  <a:pt x="297" y="800"/>
                  <a:pt x="289" y="804"/>
                  <a:pt x="280" y="804"/>
                </a:cubicBezTo>
                <a:cubicBezTo>
                  <a:pt x="271" y="804"/>
                  <a:pt x="263" y="800"/>
                  <a:pt x="257" y="794"/>
                </a:cubicBezTo>
                <a:cubicBezTo>
                  <a:pt x="251" y="788"/>
                  <a:pt x="247" y="780"/>
                  <a:pt x="247" y="771"/>
                </a:cubicBezTo>
                <a:cubicBezTo>
                  <a:pt x="247" y="762"/>
                  <a:pt x="251" y="754"/>
                  <a:pt x="257" y="748"/>
                </a:cubicBezTo>
                <a:cubicBezTo>
                  <a:pt x="257" y="748"/>
                  <a:pt x="257" y="748"/>
                  <a:pt x="257" y="748"/>
                </a:cubicBezTo>
                <a:cubicBezTo>
                  <a:pt x="257" y="748"/>
                  <a:pt x="257" y="748"/>
                  <a:pt x="257" y="748"/>
                </a:cubicBezTo>
                <a:cubicBezTo>
                  <a:pt x="257" y="748"/>
                  <a:pt x="257" y="748"/>
                  <a:pt x="257" y="748"/>
                </a:cubicBezTo>
                <a:cubicBezTo>
                  <a:pt x="261" y="744"/>
                  <a:pt x="266" y="741"/>
                  <a:pt x="271" y="740"/>
                </a:cubicBezTo>
                <a:close/>
                <a:moveTo>
                  <a:pt x="566" y="179"/>
                </a:moveTo>
                <a:cubicBezTo>
                  <a:pt x="566" y="179"/>
                  <a:pt x="566" y="179"/>
                  <a:pt x="566" y="179"/>
                </a:cubicBezTo>
                <a:cubicBezTo>
                  <a:pt x="566" y="180"/>
                  <a:pt x="566" y="180"/>
                  <a:pt x="566" y="180"/>
                </a:cubicBezTo>
                <a:cubicBezTo>
                  <a:pt x="569" y="182"/>
                  <a:pt x="573" y="184"/>
                  <a:pt x="577" y="184"/>
                </a:cubicBezTo>
                <a:cubicBezTo>
                  <a:pt x="581" y="184"/>
                  <a:pt x="585" y="182"/>
                  <a:pt x="587" y="179"/>
                </a:cubicBezTo>
                <a:cubicBezTo>
                  <a:pt x="590" y="177"/>
                  <a:pt x="592" y="173"/>
                  <a:pt x="592" y="169"/>
                </a:cubicBezTo>
                <a:cubicBezTo>
                  <a:pt x="592" y="164"/>
                  <a:pt x="590" y="161"/>
                  <a:pt x="587" y="158"/>
                </a:cubicBezTo>
                <a:cubicBezTo>
                  <a:pt x="585" y="155"/>
                  <a:pt x="581" y="153"/>
                  <a:pt x="577" y="153"/>
                </a:cubicBezTo>
                <a:cubicBezTo>
                  <a:pt x="572" y="153"/>
                  <a:pt x="569" y="155"/>
                  <a:pt x="566" y="158"/>
                </a:cubicBezTo>
                <a:cubicBezTo>
                  <a:pt x="563" y="161"/>
                  <a:pt x="561" y="164"/>
                  <a:pt x="561" y="169"/>
                </a:cubicBezTo>
                <a:cubicBezTo>
                  <a:pt x="561" y="173"/>
                  <a:pt x="563" y="176"/>
                  <a:pt x="566" y="179"/>
                </a:cubicBezTo>
                <a:close/>
                <a:moveTo>
                  <a:pt x="43" y="110"/>
                </a:moveTo>
                <a:cubicBezTo>
                  <a:pt x="41" y="107"/>
                  <a:pt x="37" y="106"/>
                  <a:pt x="33" y="106"/>
                </a:cubicBezTo>
                <a:cubicBezTo>
                  <a:pt x="28" y="106"/>
                  <a:pt x="25" y="107"/>
                  <a:pt x="22" y="110"/>
                </a:cubicBezTo>
                <a:cubicBezTo>
                  <a:pt x="19" y="113"/>
                  <a:pt x="17" y="117"/>
                  <a:pt x="17" y="121"/>
                </a:cubicBezTo>
                <a:cubicBezTo>
                  <a:pt x="17" y="125"/>
                  <a:pt x="19" y="129"/>
                  <a:pt x="22" y="132"/>
                </a:cubicBezTo>
                <a:cubicBezTo>
                  <a:pt x="22" y="132"/>
                  <a:pt x="22" y="132"/>
                  <a:pt x="22" y="132"/>
                </a:cubicBezTo>
                <a:cubicBezTo>
                  <a:pt x="25" y="134"/>
                  <a:pt x="28" y="136"/>
                  <a:pt x="33" y="136"/>
                </a:cubicBezTo>
                <a:cubicBezTo>
                  <a:pt x="37" y="136"/>
                  <a:pt x="41" y="134"/>
                  <a:pt x="43" y="132"/>
                </a:cubicBezTo>
                <a:cubicBezTo>
                  <a:pt x="46" y="129"/>
                  <a:pt x="48" y="125"/>
                  <a:pt x="48" y="121"/>
                </a:cubicBezTo>
                <a:cubicBezTo>
                  <a:pt x="48" y="117"/>
                  <a:pt x="46" y="113"/>
                  <a:pt x="43" y="110"/>
                </a:cubicBezTo>
                <a:close/>
                <a:moveTo>
                  <a:pt x="291" y="22"/>
                </a:moveTo>
                <a:cubicBezTo>
                  <a:pt x="288" y="19"/>
                  <a:pt x="284" y="17"/>
                  <a:pt x="280" y="17"/>
                </a:cubicBezTo>
                <a:cubicBezTo>
                  <a:pt x="276" y="17"/>
                  <a:pt x="272" y="19"/>
                  <a:pt x="269" y="22"/>
                </a:cubicBezTo>
                <a:cubicBezTo>
                  <a:pt x="267" y="24"/>
                  <a:pt x="265" y="28"/>
                  <a:pt x="265" y="32"/>
                </a:cubicBezTo>
                <a:cubicBezTo>
                  <a:pt x="265" y="37"/>
                  <a:pt x="267" y="40"/>
                  <a:pt x="269" y="43"/>
                </a:cubicBezTo>
                <a:cubicBezTo>
                  <a:pt x="269" y="43"/>
                  <a:pt x="269" y="43"/>
                  <a:pt x="269" y="43"/>
                </a:cubicBezTo>
                <a:cubicBezTo>
                  <a:pt x="272" y="46"/>
                  <a:pt x="276" y="48"/>
                  <a:pt x="280" y="48"/>
                </a:cubicBezTo>
                <a:cubicBezTo>
                  <a:pt x="284" y="48"/>
                  <a:pt x="288" y="46"/>
                  <a:pt x="291" y="43"/>
                </a:cubicBezTo>
                <a:cubicBezTo>
                  <a:pt x="294" y="40"/>
                  <a:pt x="295" y="37"/>
                  <a:pt x="295" y="32"/>
                </a:cubicBezTo>
                <a:cubicBezTo>
                  <a:pt x="295" y="28"/>
                  <a:pt x="294" y="24"/>
                  <a:pt x="291" y="22"/>
                </a:cubicBezTo>
                <a:close/>
                <a:moveTo>
                  <a:pt x="478" y="69"/>
                </a:moveTo>
                <a:cubicBezTo>
                  <a:pt x="476" y="67"/>
                  <a:pt x="472" y="65"/>
                  <a:pt x="468" y="65"/>
                </a:cubicBezTo>
                <a:cubicBezTo>
                  <a:pt x="463" y="65"/>
                  <a:pt x="460" y="67"/>
                  <a:pt x="457" y="69"/>
                </a:cubicBezTo>
                <a:cubicBezTo>
                  <a:pt x="454" y="72"/>
                  <a:pt x="452" y="76"/>
                  <a:pt x="452" y="80"/>
                </a:cubicBezTo>
                <a:cubicBezTo>
                  <a:pt x="452" y="84"/>
                  <a:pt x="454" y="88"/>
                  <a:pt x="456" y="91"/>
                </a:cubicBezTo>
                <a:cubicBezTo>
                  <a:pt x="457" y="91"/>
                  <a:pt x="457" y="91"/>
                  <a:pt x="457" y="91"/>
                </a:cubicBezTo>
                <a:cubicBezTo>
                  <a:pt x="457" y="91"/>
                  <a:pt x="457" y="91"/>
                  <a:pt x="457" y="91"/>
                </a:cubicBezTo>
                <a:cubicBezTo>
                  <a:pt x="460" y="94"/>
                  <a:pt x="463" y="95"/>
                  <a:pt x="468" y="95"/>
                </a:cubicBezTo>
                <a:cubicBezTo>
                  <a:pt x="472" y="95"/>
                  <a:pt x="476" y="94"/>
                  <a:pt x="478" y="91"/>
                </a:cubicBezTo>
                <a:cubicBezTo>
                  <a:pt x="481" y="88"/>
                  <a:pt x="483" y="84"/>
                  <a:pt x="483" y="80"/>
                </a:cubicBezTo>
                <a:cubicBezTo>
                  <a:pt x="483" y="76"/>
                  <a:pt x="481" y="72"/>
                  <a:pt x="478" y="69"/>
                </a:cubicBezTo>
                <a:close/>
                <a:moveTo>
                  <a:pt x="186" y="230"/>
                </a:moveTo>
                <a:cubicBezTo>
                  <a:pt x="183" y="227"/>
                  <a:pt x="179" y="225"/>
                  <a:pt x="175" y="225"/>
                </a:cubicBezTo>
                <a:cubicBezTo>
                  <a:pt x="171" y="225"/>
                  <a:pt x="167" y="227"/>
                  <a:pt x="165" y="230"/>
                </a:cubicBezTo>
                <a:cubicBezTo>
                  <a:pt x="162" y="233"/>
                  <a:pt x="160" y="237"/>
                  <a:pt x="160" y="241"/>
                </a:cubicBezTo>
                <a:cubicBezTo>
                  <a:pt x="160" y="245"/>
                  <a:pt x="162" y="249"/>
                  <a:pt x="164" y="251"/>
                </a:cubicBezTo>
                <a:cubicBezTo>
                  <a:pt x="165" y="252"/>
                  <a:pt x="165" y="252"/>
                  <a:pt x="165" y="252"/>
                </a:cubicBezTo>
                <a:cubicBezTo>
                  <a:pt x="167" y="254"/>
                  <a:pt x="171" y="256"/>
                  <a:pt x="175" y="256"/>
                </a:cubicBezTo>
                <a:cubicBezTo>
                  <a:pt x="179" y="256"/>
                  <a:pt x="183" y="254"/>
                  <a:pt x="186" y="251"/>
                </a:cubicBezTo>
                <a:cubicBezTo>
                  <a:pt x="189" y="249"/>
                  <a:pt x="191" y="245"/>
                  <a:pt x="191" y="241"/>
                </a:cubicBezTo>
                <a:cubicBezTo>
                  <a:pt x="191" y="237"/>
                  <a:pt x="189" y="233"/>
                  <a:pt x="186" y="230"/>
                </a:cubicBezTo>
                <a:close/>
                <a:moveTo>
                  <a:pt x="291" y="760"/>
                </a:moveTo>
                <a:cubicBezTo>
                  <a:pt x="288" y="758"/>
                  <a:pt x="284" y="756"/>
                  <a:pt x="280" y="756"/>
                </a:cubicBezTo>
                <a:cubicBezTo>
                  <a:pt x="276" y="756"/>
                  <a:pt x="272" y="758"/>
                  <a:pt x="269" y="760"/>
                </a:cubicBezTo>
                <a:cubicBezTo>
                  <a:pt x="269" y="760"/>
                  <a:pt x="269" y="760"/>
                  <a:pt x="269" y="760"/>
                </a:cubicBezTo>
                <a:cubicBezTo>
                  <a:pt x="267" y="763"/>
                  <a:pt x="265" y="767"/>
                  <a:pt x="265" y="771"/>
                </a:cubicBezTo>
                <a:cubicBezTo>
                  <a:pt x="265" y="775"/>
                  <a:pt x="267" y="779"/>
                  <a:pt x="269" y="782"/>
                </a:cubicBezTo>
                <a:cubicBezTo>
                  <a:pt x="272" y="785"/>
                  <a:pt x="276" y="786"/>
                  <a:pt x="280" y="786"/>
                </a:cubicBezTo>
                <a:cubicBezTo>
                  <a:pt x="284" y="786"/>
                  <a:pt x="288" y="785"/>
                  <a:pt x="291" y="782"/>
                </a:cubicBezTo>
                <a:cubicBezTo>
                  <a:pt x="294" y="779"/>
                  <a:pt x="295" y="775"/>
                  <a:pt x="295" y="771"/>
                </a:cubicBezTo>
                <a:cubicBezTo>
                  <a:pt x="295" y="767"/>
                  <a:pt x="294" y="763"/>
                  <a:pt x="291" y="760"/>
                </a:cubicBezTo>
                <a:close/>
              </a:path>
            </a:pathLst>
          </a:custGeom>
          <a:solidFill>
            <a:srgbClr val="D8F2E4">
              <a:alpha val="10196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sl-SI">
              <a:solidFill>
                <a:prstClr val="black"/>
              </a:solidFill>
            </a:endParaRPr>
          </a:p>
        </p:txBody>
      </p:sp>
      <p:grpSp>
        <p:nvGrpSpPr>
          <p:cNvPr id="16" name="Skupina 15"/>
          <p:cNvGrpSpPr/>
          <p:nvPr userDrawn="1"/>
        </p:nvGrpSpPr>
        <p:grpSpPr>
          <a:xfrm>
            <a:off x="-2440929" y="-1204482"/>
            <a:ext cx="5651182" cy="7257793"/>
            <a:chOff x="-2471073" y="-1028650"/>
            <a:chExt cx="5651182" cy="7257793"/>
          </a:xfrm>
          <a:solidFill>
            <a:srgbClr val="D8F2E4"/>
          </a:solidFill>
        </p:grpSpPr>
        <p:sp>
          <p:nvSpPr>
            <p:cNvPr id="17" name="Freeform 271"/>
            <p:cNvSpPr>
              <a:spLocks noEditPoints="1"/>
            </p:cNvSpPr>
            <p:nvPr userDrawn="1"/>
          </p:nvSpPr>
          <p:spPr bwMode="auto">
            <a:xfrm>
              <a:off x="-2471073" y="-1028650"/>
              <a:ext cx="5651182" cy="7189252"/>
            </a:xfrm>
            <a:custGeom>
              <a:avLst/>
              <a:gdLst>
                <a:gd name="T0" fmla="*/ 191 w 633"/>
                <a:gd name="T1" fmla="*/ 269 h 804"/>
                <a:gd name="T2" fmla="*/ 152 w 633"/>
                <a:gd name="T3" fmla="*/ 264 h 804"/>
                <a:gd name="T4" fmla="*/ 143 w 633"/>
                <a:gd name="T5" fmla="*/ 241 h 804"/>
                <a:gd name="T6" fmla="*/ 198 w 633"/>
                <a:gd name="T7" fmla="*/ 218 h 804"/>
                <a:gd name="T8" fmla="*/ 204 w 633"/>
                <a:gd name="T9" fmla="*/ 257 h 804"/>
                <a:gd name="T10" fmla="*/ 271 w 633"/>
                <a:gd name="T11" fmla="*/ 250 h 804"/>
                <a:gd name="T12" fmla="*/ 80 w 633"/>
                <a:gd name="T13" fmla="*/ 177 h 804"/>
                <a:gd name="T14" fmla="*/ 33 w 633"/>
                <a:gd name="T15" fmla="*/ 153 h 804"/>
                <a:gd name="T16" fmla="*/ 9 w 633"/>
                <a:gd name="T17" fmla="*/ 144 h 804"/>
                <a:gd name="T18" fmla="*/ 9 w 633"/>
                <a:gd name="T19" fmla="*/ 98 h 804"/>
                <a:gd name="T20" fmla="*/ 56 w 633"/>
                <a:gd name="T21" fmla="*/ 98 h 804"/>
                <a:gd name="T22" fmla="*/ 84 w 633"/>
                <a:gd name="T23" fmla="*/ 160 h 804"/>
                <a:gd name="T24" fmla="*/ 121 w 633"/>
                <a:gd name="T25" fmla="*/ 132 h 804"/>
                <a:gd name="T26" fmla="*/ 202 w 633"/>
                <a:gd name="T27" fmla="*/ 160 h 804"/>
                <a:gd name="T28" fmla="*/ 271 w 633"/>
                <a:gd name="T29" fmla="*/ 146 h 804"/>
                <a:gd name="T30" fmla="*/ 190 w 633"/>
                <a:gd name="T31" fmla="*/ 38 h 804"/>
                <a:gd name="T32" fmla="*/ 257 w 633"/>
                <a:gd name="T33" fmla="*/ 55 h 804"/>
                <a:gd name="T34" fmla="*/ 257 w 633"/>
                <a:gd name="T35" fmla="*/ 55 h 804"/>
                <a:gd name="T36" fmla="*/ 280 w 633"/>
                <a:gd name="T37" fmla="*/ 0 h 804"/>
                <a:gd name="T38" fmla="*/ 313 w 633"/>
                <a:gd name="T39" fmla="*/ 32 h 804"/>
                <a:gd name="T40" fmla="*/ 289 w 633"/>
                <a:gd name="T41" fmla="*/ 166 h 804"/>
                <a:gd name="T42" fmla="*/ 423 w 633"/>
                <a:gd name="T43" fmla="*/ 112 h 804"/>
                <a:gd name="T44" fmla="*/ 444 w 633"/>
                <a:gd name="T45" fmla="*/ 57 h 804"/>
                <a:gd name="T46" fmla="*/ 491 w 633"/>
                <a:gd name="T47" fmla="*/ 57 h 804"/>
                <a:gd name="T48" fmla="*/ 468 w 633"/>
                <a:gd name="T49" fmla="*/ 113 h 804"/>
                <a:gd name="T50" fmla="*/ 427 w 633"/>
                <a:gd name="T51" fmla="*/ 130 h 804"/>
                <a:gd name="T52" fmla="*/ 435 w 633"/>
                <a:gd name="T53" fmla="*/ 170 h 804"/>
                <a:gd name="T54" fmla="*/ 349 w 633"/>
                <a:gd name="T55" fmla="*/ 130 h 804"/>
                <a:gd name="T56" fmla="*/ 327 w 633"/>
                <a:gd name="T57" fmla="*/ 232 h 804"/>
                <a:gd name="T58" fmla="*/ 548 w 633"/>
                <a:gd name="T59" fmla="*/ 185 h 804"/>
                <a:gd name="T60" fmla="*/ 577 w 633"/>
                <a:gd name="T61" fmla="*/ 136 h 804"/>
                <a:gd name="T62" fmla="*/ 609 w 633"/>
                <a:gd name="T63" fmla="*/ 169 h 804"/>
                <a:gd name="T64" fmla="*/ 561 w 633"/>
                <a:gd name="T65" fmla="*/ 197 h 804"/>
                <a:gd name="T66" fmla="*/ 633 w 633"/>
                <a:gd name="T67" fmla="*/ 239 h 804"/>
                <a:gd name="T68" fmla="*/ 436 w 633"/>
                <a:gd name="T69" fmla="*/ 247 h 804"/>
                <a:gd name="T70" fmla="*/ 447 w 633"/>
                <a:gd name="T71" fmla="*/ 283 h 804"/>
                <a:gd name="T72" fmla="*/ 289 w 633"/>
                <a:gd name="T73" fmla="*/ 295 h 804"/>
                <a:gd name="T74" fmla="*/ 313 w 633"/>
                <a:gd name="T75" fmla="*/ 771 h 804"/>
                <a:gd name="T76" fmla="*/ 280 w 633"/>
                <a:gd name="T77" fmla="*/ 804 h 804"/>
                <a:gd name="T78" fmla="*/ 257 w 633"/>
                <a:gd name="T79" fmla="*/ 748 h 804"/>
                <a:gd name="T80" fmla="*/ 257 w 633"/>
                <a:gd name="T81" fmla="*/ 748 h 804"/>
                <a:gd name="T82" fmla="*/ 566 w 633"/>
                <a:gd name="T83" fmla="*/ 179 h 804"/>
                <a:gd name="T84" fmla="*/ 587 w 633"/>
                <a:gd name="T85" fmla="*/ 179 h 804"/>
                <a:gd name="T86" fmla="*/ 577 w 633"/>
                <a:gd name="T87" fmla="*/ 153 h 804"/>
                <a:gd name="T88" fmla="*/ 566 w 633"/>
                <a:gd name="T89" fmla="*/ 179 h 804"/>
                <a:gd name="T90" fmla="*/ 22 w 633"/>
                <a:gd name="T91" fmla="*/ 110 h 804"/>
                <a:gd name="T92" fmla="*/ 22 w 633"/>
                <a:gd name="T93" fmla="*/ 132 h 804"/>
                <a:gd name="T94" fmla="*/ 48 w 633"/>
                <a:gd name="T95" fmla="*/ 121 h 804"/>
                <a:gd name="T96" fmla="*/ 280 w 633"/>
                <a:gd name="T97" fmla="*/ 17 h 804"/>
                <a:gd name="T98" fmla="*/ 269 w 633"/>
                <a:gd name="T99" fmla="*/ 43 h 804"/>
                <a:gd name="T100" fmla="*/ 291 w 633"/>
                <a:gd name="T101" fmla="*/ 43 h 804"/>
                <a:gd name="T102" fmla="*/ 478 w 633"/>
                <a:gd name="T103" fmla="*/ 69 h 804"/>
                <a:gd name="T104" fmla="*/ 452 w 633"/>
                <a:gd name="T105" fmla="*/ 80 h 804"/>
                <a:gd name="T106" fmla="*/ 457 w 633"/>
                <a:gd name="T107" fmla="*/ 91 h 804"/>
                <a:gd name="T108" fmla="*/ 483 w 633"/>
                <a:gd name="T109" fmla="*/ 80 h 804"/>
                <a:gd name="T110" fmla="*/ 175 w 633"/>
                <a:gd name="T111" fmla="*/ 225 h 804"/>
                <a:gd name="T112" fmla="*/ 164 w 633"/>
                <a:gd name="T113" fmla="*/ 251 h 804"/>
                <a:gd name="T114" fmla="*/ 186 w 633"/>
                <a:gd name="T115" fmla="*/ 251 h 804"/>
                <a:gd name="T116" fmla="*/ 291 w 633"/>
                <a:gd name="T117" fmla="*/ 760 h 804"/>
                <a:gd name="T118" fmla="*/ 269 w 633"/>
                <a:gd name="T119" fmla="*/ 760 h 804"/>
                <a:gd name="T120" fmla="*/ 280 w 633"/>
                <a:gd name="T121" fmla="*/ 786 h 804"/>
                <a:gd name="T122" fmla="*/ 291 w 633"/>
                <a:gd name="T123" fmla="*/ 760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3" h="804">
                  <a:moveTo>
                    <a:pt x="271" y="740"/>
                  </a:moveTo>
                  <a:cubicBezTo>
                    <a:pt x="271" y="349"/>
                    <a:pt x="271" y="349"/>
                    <a:pt x="271" y="349"/>
                  </a:cubicBezTo>
                  <a:cubicBezTo>
                    <a:pt x="191" y="269"/>
                    <a:pt x="191" y="269"/>
                    <a:pt x="191" y="269"/>
                  </a:cubicBezTo>
                  <a:cubicBezTo>
                    <a:pt x="187" y="272"/>
                    <a:pt x="181" y="273"/>
                    <a:pt x="175" y="273"/>
                  </a:cubicBezTo>
                  <a:cubicBezTo>
                    <a:pt x="166" y="273"/>
                    <a:pt x="158" y="270"/>
                    <a:pt x="152" y="264"/>
                  </a:cubicBezTo>
                  <a:cubicBezTo>
                    <a:pt x="152" y="264"/>
                    <a:pt x="152" y="264"/>
                    <a:pt x="152" y="264"/>
                  </a:cubicBezTo>
                  <a:cubicBezTo>
                    <a:pt x="152" y="264"/>
                    <a:pt x="152" y="264"/>
                    <a:pt x="152" y="264"/>
                  </a:cubicBezTo>
                  <a:cubicBezTo>
                    <a:pt x="152" y="264"/>
                    <a:pt x="152" y="264"/>
                    <a:pt x="152" y="264"/>
                  </a:cubicBezTo>
                  <a:cubicBezTo>
                    <a:pt x="146" y="258"/>
                    <a:pt x="143" y="250"/>
                    <a:pt x="143" y="241"/>
                  </a:cubicBezTo>
                  <a:cubicBezTo>
                    <a:pt x="143" y="232"/>
                    <a:pt x="146" y="224"/>
                    <a:pt x="152" y="218"/>
                  </a:cubicBezTo>
                  <a:cubicBezTo>
                    <a:pt x="158" y="212"/>
                    <a:pt x="166" y="208"/>
                    <a:pt x="175" y="208"/>
                  </a:cubicBezTo>
                  <a:cubicBezTo>
                    <a:pt x="184" y="208"/>
                    <a:pt x="192" y="212"/>
                    <a:pt x="198" y="218"/>
                  </a:cubicBezTo>
                  <a:cubicBezTo>
                    <a:pt x="198" y="218"/>
                    <a:pt x="198" y="218"/>
                    <a:pt x="198" y="218"/>
                  </a:cubicBezTo>
                  <a:cubicBezTo>
                    <a:pt x="204" y="224"/>
                    <a:pt x="208" y="232"/>
                    <a:pt x="208" y="241"/>
                  </a:cubicBezTo>
                  <a:cubicBezTo>
                    <a:pt x="208" y="247"/>
                    <a:pt x="206" y="252"/>
                    <a:pt x="204" y="257"/>
                  </a:cubicBezTo>
                  <a:cubicBezTo>
                    <a:pt x="271" y="325"/>
                    <a:pt x="271" y="325"/>
                    <a:pt x="271" y="325"/>
                  </a:cubicBezTo>
                  <a:cubicBezTo>
                    <a:pt x="271" y="292"/>
                    <a:pt x="271" y="292"/>
                    <a:pt x="271" y="292"/>
                  </a:cubicBezTo>
                  <a:cubicBezTo>
                    <a:pt x="271" y="250"/>
                    <a:pt x="271" y="250"/>
                    <a:pt x="271" y="250"/>
                  </a:cubicBezTo>
                  <a:cubicBezTo>
                    <a:pt x="199" y="177"/>
                    <a:pt x="199" y="177"/>
                    <a:pt x="199" y="177"/>
                  </a:cubicBezTo>
                  <a:cubicBezTo>
                    <a:pt x="80" y="177"/>
                    <a:pt x="80" y="177"/>
                    <a:pt x="80" y="177"/>
                  </a:cubicBezTo>
                  <a:cubicBezTo>
                    <a:pt x="80" y="177"/>
                    <a:pt x="80" y="177"/>
                    <a:pt x="80" y="177"/>
                  </a:cubicBezTo>
                  <a:cubicBezTo>
                    <a:pt x="78" y="177"/>
                    <a:pt x="76" y="177"/>
                    <a:pt x="74" y="175"/>
                  </a:cubicBezTo>
                  <a:cubicBezTo>
                    <a:pt x="49" y="149"/>
                    <a:pt x="49" y="149"/>
                    <a:pt x="49" y="149"/>
                  </a:cubicBezTo>
                  <a:cubicBezTo>
                    <a:pt x="44" y="152"/>
                    <a:pt x="38" y="153"/>
                    <a:pt x="33" y="153"/>
                  </a:cubicBezTo>
                  <a:cubicBezTo>
                    <a:pt x="24" y="153"/>
                    <a:pt x="15" y="150"/>
                    <a:pt x="10" y="144"/>
                  </a:cubicBezTo>
                  <a:cubicBezTo>
                    <a:pt x="9" y="144"/>
                    <a:pt x="9" y="144"/>
                    <a:pt x="9" y="144"/>
                  </a:cubicBezTo>
                  <a:cubicBezTo>
                    <a:pt x="9" y="144"/>
                    <a:pt x="9" y="144"/>
                    <a:pt x="9" y="144"/>
                  </a:cubicBezTo>
                  <a:cubicBezTo>
                    <a:pt x="9" y="144"/>
                    <a:pt x="9" y="144"/>
                    <a:pt x="9" y="144"/>
                  </a:cubicBezTo>
                  <a:cubicBezTo>
                    <a:pt x="4" y="138"/>
                    <a:pt x="0" y="130"/>
                    <a:pt x="0" y="121"/>
                  </a:cubicBezTo>
                  <a:cubicBezTo>
                    <a:pt x="0" y="112"/>
                    <a:pt x="4" y="104"/>
                    <a:pt x="9" y="98"/>
                  </a:cubicBezTo>
                  <a:cubicBezTo>
                    <a:pt x="15" y="92"/>
                    <a:pt x="24" y="88"/>
                    <a:pt x="33" y="88"/>
                  </a:cubicBezTo>
                  <a:cubicBezTo>
                    <a:pt x="42" y="88"/>
                    <a:pt x="50" y="92"/>
                    <a:pt x="56" y="98"/>
                  </a:cubicBezTo>
                  <a:cubicBezTo>
                    <a:pt x="56" y="98"/>
                    <a:pt x="56" y="98"/>
                    <a:pt x="56" y="98"/>
                  </a:cubicBezTo>
                  <a:cubicBezTo>
                    <a:pt x="62" y="104"/>
                    <a:pt x="65" y="112"/>
                    <a:pt x="65" y="121"/>
                  </a:cubicBezTo>
                  <a:cubicBezTo>
                    <a:pt x="65" y="127"/>
                    <a:pt x="64" y="132"/>
                    <a:pt x="61" y="137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21" y="144"/>
                    <a:pt x="121" y="144"/>
                    <a:pt x="121" y="144"/>
                  </a:cubicBezTo>
                  <a:cubicBezTo>
                    <a:pt x="117" y="141"/>
                    <a:pt x="117" y="135"/>
                    <a:pt x="121" y="132"/>
                  </a:cubicBezTo>
                  <a:cubicBezTo>
                    <a:pt x="124" y="129"/>
                    <a:pt x="129" y="129"/>
                    <a:pt x="133" y="132"/>
                  </a:cubicBezTo>
                  <a:cubicBezTo>
                    <a:pt x="161" y="160"/>
                    <a:pt x="161" y="160"/>
                    <a:pt x="161" y="160"/>
                  </a:cubicBezTo>
                  <a:cubicBezTo>
                    <a:pt x="202" y="160"/>
                    <a:pt x="202" y="160"/>
                    <a:pt x="202" y="160"/>
                  </a:cubicBezTo>
                  <a:cubicBezTo>
                    <a:pt x="205" y="160"/>
                    <a:pt x="207" y="161"/>
                    <a:pt x="209" y="163"/>
                  </a:cubicBezTo>
                  <a:cubicBezTo>
                    <a:pt x="271" y="226"/>
                    <a:pt x="271" y="226"/>
                    <a:pt x="271" y="226"/>
                  </a:cubicBezTo>
                  <a:cubicBezTo>
                    <a:pt x="271" y="146"/>
                    <a:pt x="271" y="146"/>
                    <a:pt x="271" y="146"/>
                  </a:cubicBezTo>
                  <a:cubicBezTo>
                    <a:pt x="177" y="50"/>
                    <a:pt x="177" y="50"/>
                    <a:pt x="177" y="50"/>
                  </a:cubicBezTo>
                  <a:cubicBezTo>
                    <a:pt x="174" y="47"/>
                    <a:pt x="174" y="42"/>
                    <a:pt x="178" y="38"/>
                  </a:cubicBezTo>
                  <a:cubicBezTo>
                    <a:pt x="181" y="35"/>
                    <a:pt x="186" y="35"/>
                    <a:pt x="190" y="38"/>
                  </a:cubicBezTo>
                  <a:cubicBezTo>
                    <a:pt x="271" y="121"/>
                    <a:pt x="271" y="121"/>
                    <a:pt x="271" y="121"/>
                  </a:cubicBezTo>
                  <a:cubicBezTo>
                    <a:pt x="271" y="64"/>
                    <a:pt x="271" y="64"/>
                    <a:pt x="271" y="64"/>
                  </a:cubicBezTo>
                  <a:cubicBezTo>
                    <a:pt x="266" y="62"/>
                    <a:pt x="261" y="59"/>
                    <a:pt x="257" y="55"/>
                  </a:cubicBezTo>
                  <a:cubicBezTo>
                    <a:pt x="257" y="55"/>
                    <a:pt x="257" y="55"/>
                    <a:pt x="257" y="55"/>
                  </a:cubicBezTo>
                  <a:cubicBezTo>
                    <a:pt x="257" y="55"/>
                    <a:pt x="257" y="55"/>
                    <a:pt x="257" y="55"/>
                  </a:cubicBezTo>
                  <a:cubicBezTo>
                    <a:pt x="257" y="55"/>
                    <a:pt x="257" y="55"/>
                    <a:pt x="257" y="55"/>
                  </a:cubicBezTo>
                  <a:cubicBezTo>
                    <a:pt x="251" y="50"/>
                    <a:pt x="247" y="41"/>
                    <a:pt x="247" y="32"/>
                  </a:cubicBezTo>
                  <a:cubicBezTo>
                    <a:pt x="247" y="23"/>
                    <a:pt x="251" y="15"/>
                    <a:pt x="257" y="9"/>
                  </a:cubicBezTo>
                  <a:cubicBezTo>
                    <a:pt x="263" y="3"/>
                    <a:pt x="271" y="0"/>
                    <a:pt x="280" y="0"/>
                  </a:cubicBezTo>
                  <a:cubicBezTo>
                    <a:pt x="289" y="0"/>
                    <a:pt x="297" y="3"/>
                    <a:pt x="303" y="9"/>
                  </a:cubicBezTo>
                  <a:cubicBezTo>
                    <a:pt x="303" y="9"/>
                    <a:pt x="303" y="9"/>
                    <a:pt x="303" y="9"/>
                  </a:cubicBezTo>
                  <a:cubicBezTo>
                    <a:pt x="309" y="15"/>
                    <a:pt x="313" y="23"/>
                    <a:pt x="313" y="32"/>
                  </a:cubicBezTo>
                  <a:cubicBezTo>
                    <a:pt x="313" y="41"/>
                    <a:pt x="309" y="50"/>
                    <a:pt x="303" y="55"/>
                  </a:cubicBezTo>
                  <a:cubicBezTo>
                    <a:pt x="299" y="59"/>
                    <a:pt x="294" y="62"/>
                    <a:pt x="289" y="64"/>
                  </a:cubicBezTo>
                  <a:cubicBezTo>
                    <a:pt x="289" y="166"/>
                    <a:pt x="289" y="166"/>
                    <a:pt x="289" y="166"/>
                  </a:cubicBezTo>
                  <a:cubicBezTo>
                    <a:pt x="339" y="115"/>
                    <a:pt x="339" y="115"/>
                    <a:pt x="339" y="115"/>
                  </a:cubicBezTo>
                  <a:cubicBezTo>
                    <a:pt x="341" y="113"/>
                    <a:pt x="343" y="112"/>
                    <a:pt x="346" y="112"/>
                  </a:cubicBezTo>
                  <a:cubicBezTo>
                    <a:pt x="423" y="112"/>
                    <a:pt x="423" y="112"/>
                    <a:pt x="423" y="112"/>
                  </a:cubicBezTo>
                  <a:cubicBezTo>
                    <a:pt x="439" y="96"/>
                    <a:pt x="439" y="96"/>
                    <a:pt x="439" y="96"/>
                  </a:cubicBezTo>
                  <a:cubicBezTo>
                    <a:pt x="436" y="92"/>
                    <a:pt x="435" y="86"/>
                    <a:pt x="435" y="80"/>
                  </a:cubicBezTo>
                  <a:cubicBezTo>
                    <a:pt x="435" y="71"/>
                    <a:pt x="439" y="63"/>
                    <a:pt x="444" y="57"/>
                  </a:cubicBezTo>
                  <a:cubicBezTo>
                    <a:pt x="450" y="51"/>
                    <a:pt x="459" y="48"/>
                    <a:pt x="468" y="48"/>
                  </a:cubicBezTo>
                  <a:cubicBezTo>
                    <a:pt x="477" y="48"/>
                    <a:pt x="485" y="51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7" y="63"/>
                    <a:pt x="500" y="71"/>
                    <a:pt x="500" y="80"/>
                  </a:cubicBezTo>
                  <a:cubicBezTo>
                    <a:pt x="500" y="89"/>
                    <a:pt x="497" y="97"/>
                    <a:pt x="491" y="103"/>
                  </a:cubicBezTo>
                  <a:cubicBezTo>
                    <a:pt x="485" y="109"/>
                    <a:pt x="477" y="113"/>
                    <a:pt x="468" y="113"/>
                  </a:cubicBezTo>
                  <a:cubicBezTo>
                    <a:pt x="462" y="113"/>
                    <a:pt x="456" y="111"/>
                    <a:pt x="451" y="109"/>
                  </a:cubicBezTo>
                  <a:cubicBezTo>
                    <a:pt x="433" y="127"/>
                    <a:pt x="433" y="127"/>
                    <a:pt x="433" y="127"/>
                  </a:cubicBezTo>
                  <a:cubicBezTo>
                    <a:pt x="431" y="129"/>
                    <a:pt x="429" y="130"/>
                    <a:pt x="427" y="130"/>
                  </a:cubicBezTo>
                  <a:cubicBezTo>
                    <a:pt x="407" y="130"/>
                    <a:pt x="407" y="130"/>
                    <a:pt x="407" y="130"/>
                  </a:cubicBezTo>
                  <a:cubicBezTo>
                    <a:pt x="435" y="158"/>
                    <a:pt x="435" y="158"/>
                    <a:pt x="435" y="158"/>
                  </a:cubicBezTo>
                  <a:cubicBezTo>
                    <a:pt x="439" y="161"/>
                    <a:pt x="439" y="166"/>
                    <a:pt x="435" y="170"/>
                  </a:cubicBezTo>
                  <a:cubicBezTo>
                    <a:pt x="432" y="173"/>
                    <a:pt x="427" y="173"/>
                    <a:pt x="423" y="17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49" y="130"/>
                    <a:pt x="349" y="130"/>
                    <a:pt x="349" y="130"/>
                  </a:cubicBezTo>
                  <a:cubicBezTo>
                    <a:pt x="289" y="190"/>
                    <a:pt x="289" y="190"/>
                    <a:pt x="289" y="190"/>
                  </a:cubicBezTo>
                  <a:cubicBezTo>
                    <a:pt x="289" y="271"/>
                    <a:pt x="289" y="271"/>
                    <a:pt x="289" y="271"/>
                  </a:cubicBezTo>
                  <a:cubicBezTo>
                    <a:pt x="327" y="232"/>
                    <a:pt x="327" y="232"/>
                    <a:pt x="327" y="232"/>
                  </a:cubicBezTo>
                  <a:cubicBezTo>
                    <a:pt x="329" y="231"/>
                    <a:pt x="331" y="230"/>
                    <a:pt x="333" y="230"/>
                  </a:cubicBezTo>
                  <a:cubicBezTo>
                    <a:pt x="503" y="230"/>
                    <a:pt x="503" y="230"/>
                    <a:pt x="503" y="230"/>
                  </a:cubicBezTo>
                  <a:cubicBezTo>
                    <a:pt x="548" y="185"/>
                    <a:pt x="548" y="185"/>
                    <a:pt x="548" y="185"/>
                  </a:cubicBezTo>
                  <a:cubicBezTo>
                    <a:pt x="546" y="180"/>
                    <a:pt x="544" y="175"/>
                    <a:pt x="544" y="169"/>
                  </a:cubicBezTo>
                  <a:cubicBezTo>
                    <a:pt x="544" y="160"/>
                    <a:pt x="548" y="152"/>
                    <a:pt x="554" y="146"/>
                  </a:cubicBezTo>
                  <a:cubicBezTo>
                    <a:pt x="559" y="140"/>
                    <a:pt x="568" y="136"/>
                    <a:pt x="577" y="136"/>
                  </a:cubicBezTo>
                  <a:cubicBezTo>
                    <a:pt x="586" y="136"/>
                    <a:pt x="594" y="140"/>
                    <a:pt x="600" y="146"/>
                  </a:cubicBezTo>
                  <a:cubicBezTo>
                    <a:pt x="600" y="146"/>
                    <a:pt x="600" y="146"/>
                    <a:pt x="600" y="146"/>
                  </a:cubicBezTo>
                  <a:cubicBezTo>
                    <a:pt x="606" y="152"/>
                    <a:pt x="609" y="160"/>
                    <a:pt x="609" y="169"/>
                  </a:cubicBezTo>
                  <a:cubicBezTo>
                    <a:pt x="609" y="178"/>
                    <a:pt x="606" y="186"/>
                    <a:pt x="600" y="192"/>
                  </a:cubicBezTo>
                  <a:cubicBezTo>
                    <a:pt x="594" y="198"/>
                    <a:pt x="586" y="201"/>
                    <a:pt x="577" y="201"/>
                  </a:cubicBezTo>
                  <a:cubicBezTo>
                    <a:pt x="571" y="201"/>
                    <a:pt x="565" y="200"/>
                    <a:pt x="561" y="197"/>
                  </a:cubicBezTo>
                  <a:cubicBezTo>
                    <a:pt x="528" y="230"/>
                    <a:pt x="528" y="230"/>
                    <a:pt x="528" y="230"/>
                  </a:cubicBezTo>
                  <a:cubicBezTo>
                    <a:pt x="625" y="230"/>
                    <a:pt x="625" y="230"/>
                    <a:pt x="625" y="230"/>
                  </a:cubicBezTo>
                  <a:cubicBezTo>
                    <a:pt x="629" y="230"/>
                    <a:pt x="633" y="234"/>
                    <a:pt x="633" y="239"/>
                  </a:cubicBezTo>
                  <a:cubicBezTo>
                    <a:pt x="633" y="243"/>
                    <a:pt x="629" y="247"/>
                    <a:pt x="625" y="247"/>
                  </a:cubicBezTo>
                  <a:cubicBezTo>
                    <a:pt x="507" y="247"/>
                    <a:pt x="507" y="247"/>
                    <a:pt x="507" y="247"/>
                  </a:cubicBezTo>
                  <a:cubicBezTo>
                    <a:pt x="436" y="247"/>
                    <a:pt x="436" y="247"/>
                    <a:pt x="436" y="247"/>
                  </a:cubicBezTo>
                  <a:cubicBezTo>
                    <a:pt x="460" y="271"/>
                    <a:pt x="460" y="271"/>
                    <a:pt x="460" y="271"/>
                  </a:cubicBezTo>
                  <a:cubicBezTo>
                    <a:pt x="463" y="274"/>
                    <a:pt x="463" y="280"/>
                    <a:pt x="459" y="283"/>
                  </a:cubicBezTo>
                  <a:cubicBezTo>
                    <a:pt x="456" y="287"/>
                    <a:pt x="451" y="287"/>
                    <a:pt x="447" y="283"/>
                  </a:cubicBezTo>
                  <a:cubicBezTo>
                    <a:pt x="412" y="247"/>
                    <a:pt x="412" y="247"/>
                    <a:pt x="412" y="247"/>
                  </a:cubicBezTo>
                  <a:cubicBezTo>
                    <a:pt x="337" y="247"/>
                    <a:pt x="337" y="247"/>
                    <a:pt x="337" y="247"/>
                  </a:cubicBezTo>
                  <a:cubicBezTo>
                    <a:pt x="289" y="295"/>
                    <a:pt x="289" y="295"/>
                    <a:pt x="289" y="295"/>
                  </a:cubicBezTo>
                  <a:cubicBezTo>
                    <a:pt x="289" y="740"/>
                    <a:pt x="289" y="740"/>
                    <a:pt x="289" y="740"/>
                  </a:cubicBezTo>
                  <a:cubicBezTo>
                    <a:pt x="294" y="741"/>
                    <a:pt x="299" y="744"/>
                    <a:pt x="303" y="748"/>
                  </a:cubicBezTo>
                  <a:cubicBezTo>
                    <a:pt x="309" y="754"/>
                    <a:pt x="313" y="762"/>
                    <a:pt x="313" y="771"/>
                  </a:cubicBezTo>
                  <a:cubicBezTo>
                    <a:pt x="313" y="780"/>
                    <a:pt x="309" y="788"/>
                    <a:pt x="303" y="794"/>
                  </a:cubicBezTo>
                  <a:cubicBezTo>
                    <a:pt x="303" y="794"/>
                    <a:pt x="303" y="794"/>
                    <a:pt x="303" y="794"/>
                  </a:cubicBezTo>
                  <a:cubicBezTo>
                    <a:pt x="297" y="800"/>
                    <a:pt x="289" y="804"/>
                    <a:pt x="280" y="804"/>
                  </a:cubicBezTo>
                  <a:cubicBezTo>
                    <a:pt x="271" y="804"/>
                    <a:pt x="263" y="800"/>
                    <a:pt x="257" y="794"/>
                  </a:cubicBezTo>
                  <a:cubicBezTo>
                    <a:pt x="251" y="788"/>
                    <a:pt x="247" y="780"/>
                    <a:pt x="247" y="771"/>
                  </a:cubicBezTo>
                  <a:cubicBezTo>
                    <a:pt x="247" y="762"/>
                    <a:pt x="251" y="754"/>
                    <a:pt x="257" y="748"/>
                  </a:cubicBezTo>
                  <a:cubicBezTo>
                    <a:pt x="257" y="748"/>
                    <a:pt x="257" y="748"/>
                    <a:pt x="257" y="748"/>
                  </a:cubicBezTo>
                  <a:cubicBezTo>
                    <a:pt x="257" y="748"/>
                    <a:pt x="257" y="748"/>
                    <a:pt x="257" y="748"/>
                  </a:cubicBezTo>
                  <a:cubicBezTo>
                    <a:pt x="257" y="748"/>
                    <a:pt x="257" y="748"/>
                    <a:pt x="257" y="748"/>
                  </a:cubicBezTo>
                  <a:cubicBezTo>
                    <a:pt x="261" y="744"/>
                    <a:pt x="266" y="741"/>
                    <a:pt x="271" y="740"/>
                  </a:cubicBezTo>
                  <a:close/>
                  <a:moveTo>
                    <a:pt x="566" y="179"/>
                  </a:moveTo>
                  <a:cubicBezTo>
                    <a:pt x="566" y="179"/>
                    <a:pt x="566" y="179"/>
                    <a:pt x="566" y="179"/>
                  </a:cubicBezTo>
                  <a:cubicBezTo>
                    <a:pt x="566" y="180"/>
                    <a:pt x="566" y="180"/>
                    <a:pt x="566" y="180"/>
                  </a:cubicBezTo>
                  <a:cubicBezTo>
                    <a:pt x="569" y="182"/>
                    <a:pt x="573" y="184"/>
                    <a:pt x="577" y="184"/>
                  </a:cubicBezTo>
                  <a:cubicBezTo>
                    <a:pt x="581" y="184"/>
                    <a:pt x="585" y="182"/>
                    <a:pt x="587" y="179"/>
                  </a:cubicBezTo>
                  <a:cubicBezTo>
                    <a:pt x="590" y="177"/>
                    <a:pt x="592" y="173"/>
                    <a:pt x="592" y="169"/>
                  </a:cubicBezTo>
                  <a:cubicBezTo>
                    <a:pt x="592" y="164"/>
                    <a:pt x="590" y="161"/>
                    <a:pt x="587" y="158"/>
                  </a:cubicBezTo>
                  <a:cubicBezTo>
                    <a:pt x="585" y="155"/>
                    <a:pt x="581" y="153"/>
                    <a:pt x="577" y="153"/>
                  </a:cubicBezTo>
                  <a:cubicBezTo>
                    <a:pt x="572" y="153"/>
                    <a:pt x="569" y="155"/>
                    <a:pt x="566" y="158"/>
                  </a:cubicBezTo>
                  <a:cubicBezTo>
                    <a:pt x="563" y="161"/>
                    <a:pt x="561" y="164"/>
                    <a:pt x="561" y="169"/>
                  </a:cubicBezTo>
                  <a:cubicBezTo>
                    <a:pt x="561" y="173"/>
                    <a:pt x="563" y="176"/>
                    <a:pt x="566" y="179"/>
                  </a:cubicBezTo>
                  <a:close/>
                  <a:moveTo>
                    <a:pt x="43" y="110"/>
                  </a:moveTo>
                  <a:cubicBezTo>
                    <a:pt x="41" y="107"/>
                    <a:pt x="37" y="106"/>
                    <a:pt x="33" y="106"/>
                  </a:cubicBezTo>
                  <a:cubicBezTo>
                    <a:pt x="28" y="106"/>
                    <a:pt x="25" y="107"/>
                    <a:pt x="22" y="110"/>
                  </a:cubicBezTo>
                  <a:cubicBezTo>
                    <a:pt x="19" y="113"/>
                    <a:pt x="17" y="117"/>
                    <a:pt x="17" y="121"/>
                  </a:cubicBezTo>
                  <a:cubicBezTo>
                    <a:pt x="17" y="125"/>
                    <a:pt x="19" y="129"/>
                    <a:pt x="22" y="132"/>
                  </a:cubicBezTo>
                  <a:cubicBezTo>
                    <a:pt x="22" y="132"/>
                    <a:pt x="22" y="132"/>
                    <a:pt x="22" y="132"/>
                  </a:cubicBezTo>
                  <a:cubicBezTo>
                    <a:pt x="25" y="134"/>
                    <a:pt x="28" y="136"/>
                    <a:pt x="33" y="136"/>
                  </a:cubicBezTo>
                  <a:cubicBezTo>
                    <a:pt x="37" y="136"/>
                    <a:pt x="41" y="134"/>
                    <a:pt x="43" y="132"/>
                  </a:cubicBezTo>
                  <a:cubicBezTo>
                    <a:pt x="46" y="129"/>
                    <a:pt x="48" y="125"/>
                    <a:pt x="48" y="121"/>
                  </a:cubicBezTo>
                  <a:cubicBezTo>
                    <a:pt x="48" y="117"/>
                    <a:pt x="46" y="113"/>
                    <a:pt x="43" y="110"/>
                  </a:cubicBezTo>
                  <a:close/>
                  <a:moveTo>
                    <a:pt x="291" y="22"/>
                  </a:moveTo>
                  <a:cubicBezTo>
                    <a:pt x="288" y="19"/>
                    <a:pt x="284" y="17"/>
                    <a:pt x="280" y="17"/>
                  </a:cubicBezTo>
                  <a:cubicBezTo>
                    <a:pt x="276" y="17"/>
                    <a:pt x="272" y="19"/>
                    <a:pt x="269" y="22"/>
                  </a:cubicBezTo>
                  <a:cubicBezTo>
                    <a:pt x="267" y="24"/>
                    <a:pt x="265" y="28"/>
                    <a:pt x="265" y="32"/>
                  </a:cubicBezTo>
                  <a:cubicBezTo>
                    <a:pt x="265" y="37"/>
                    <a:pt x="267" y="40"/>
                    <a:pt x="269" y="43"/>
                  </a:cubicBezTo>
                  <a:cubicBezTo>
                    <a:pt x="269" y="43"/>
                    <a:pt x="269" y="43"/>
                    <a:pt x="269" y="43"/>
                  </a:cubicBezTo>
                  <a:cubicBezTo>
                    <a:pt x="272" y="46"/>
                    <a:pt x="276" y="48"/>
                    <a:pt x="280" y="48"/>
                  </a:cubicBezTo>
                  <a:cubicBezTo>
                    <a:pt x="284" y="48"/>
                    <a:pt x="288" y="46"/>
                    <a:pt x="291" y="43"/>
                  </a:cubicBezTo>
                  <a:cubicBezTo>
                    <a:pt x="294" y="40"/>
                    <a:pt x="295" y="37"/>
                    <a:pt x="295" y="32"/>
                  </a:cubicBezTo>
                  <a:cubicBezTo>
                    <a:pt x="295" y="28"/>
                    <a:pt x="294" y="24"/>
                    <a:pt x="291" y="22"/>
                  </a:cubicBezTo>
                  <a:close/>
                  <a:moveTo>
                    <a:pt x="478" y="69"/>
                  </a:moveTo>
                  <a:cubicBezTo>
                    <a:pt x="476" y="67"/>
                    <a:pt x="472" y="65"/>
                    <a:pt x="468" y="65"/>
                  </a:cubicBezTo>
                  <a:cubicBezTo>
                    <a:pt x="463" y="65"/>
                    <a:pt x="460" y="67"/>
                    <a:pt x="457" y="69"/>
                  </a:cubicBezTo>
                  <a:cubicBezTo>
                    <a:pt x="454" y="72"/>
                    <a:pt x="452" y="76"/>
                    <a:pt x="452" y="80"/>
                  </a:cubicBezTo>
                  <a:cubicBezTo>
                    <a:pt x="452" y="84"/>
                    <a:pt x="454" y="88"/>
                    <a:pt x="456" y="91"/>
                  </a:cubicBezTo>
                  <a:cubicBezTo>
                    <a:pt x="457" y="91"/>
                    <a:pt x="457" y="91"/>
                    <a:pt x="457" y="91"/>
                  </a:cubicBezTo>
                  <a:cubicBezTo>
                    <a:pt x="457" y="91"/>
                    <a:pt x="457" y="91"/>
                    <a:pt x="457" y="91"/>
                  </a:cubicBezTo>
                  <a:cubicBezTo>
                    <a:pt x="460" y="94"/>
                    <a:pt x="463" y="95"/>
                    <a:pt x="468" y="95"/>
                  </a:cubicBezTo>
                  <a:cubicBezTo>
                    <a:pt x="472" y="95"/>
                    <a:pt x="476" y="94"/>
                    <a:pt x="478" y="91"/>
                  </a:cubicBezTo>
                  <a:cubicBezTo>
                    <a:pt x="481" y="88"/>
                    <a:pt x="483" y="84"/>
                    <a:pt x="483" y="80"/>
                  </a:cubicBezTo>
                  <a:cubicBezTo>
                    <a:pt x="483" y="76"/>
                    <a:pt x="481" y="72"/>
                    <a:pt x="478" y="69"/>
                  </a:cubicBezTo>
                  <a:close/>
                  <a:moveTo>
                    <a:pt x="186" y="230"/>
                  </a:moveTo>
                  <a:cubicBezTo>
                    <a:pt x="183" y="227"/>
                    <a:pt x="179" y="225"/>
                    <a:pt x="175" y="225"/>
                  </a:cubicBezTo>
                  <a:cubicBezTo>
                    <a:pt x="171" y="225"/>
                    <a:pt x="167" y="227"/>
                    <a:pt x="165" y="230"/>
                  </a:cubicBezTo>
                  <a:cubicBezTo>
                    <a:pt x="162" y="233"/>
                    <a:pt x="160" y="237"/>
                    <a:pt x="160" y="241"/>
                  </a:cubicBezTo>
                  <a:cubicBezTo>
                    <a:pt x="160" y="245"/>
                    <a:pt x="162" y="249"/>
                    <a:pt x="164" y="251"/>
                  </a:cubicBezTo>
                  <a:cubicBezTo>
                    <a:pt x="165" y="252"/>
                    <a:pt x="165" y="252"/>
                    <a:pt x="165" y="252"/>
                  </a:cubicBezTo>
                  <a:cubicBezTo>
                    <a:pt x="167" y="254"/>
                    <a:pt x="171" y="256"/>
                    <a:pt x="175" y="256"/>
                  </a:cubicBezTo>
                  <a:cubicBezTo>
                    <a:pt x="179" y="256"/>
                    <a:pt x="183" y="254"/>
                    <a:pt x="186" y="251"/>
                  </a:cubicBezTo>
                  <a:cubicBezTo>
                    <a:pt x="189" y="249"/>
                    <a:pt x="191" y="245"/>
                    <a:pt x="191" y="241"/>
                  </a:cubicBezTo>
                  <a:cubicBezTo>
                    <a:pt x="191" y="237"/>
                    <a:pt x="189" y="233"/>
                    <a:pt x="186" y="230"/>
                  </a:cubicBezTo>
                  <a:close/>
                  <a:moveTo>
                    <a:pt x="291" y="760"/>
                  </a:moveTo>
                  <a:cubicBezTo>
                    <a:pt x="288" y="758"/>
                    <a:pt x="284" y="756"/>
                    <a:pt x="280" y="756"/>
                  </a:cubicBezTo>
                  <a:cubicBezTo>
                    <a:pt x="276" y="756"/>
                    <a:pt x="272" y="758"/>
                    <a:pt x="269" y="760"/>
                  </a:cubicBezTo>
                  <a:cubicBezTo>
                    <a:pt x="269" y="760"/>
                    <a:pt x="269" y="760"/>
                    <a:pt x="269" y="760"/>
                  </a:cubicBezTo>
                  <a:cubicBezTo>
                    <a:pt x="267" y="763"/>
                    <a:pt x="265" y="767"/>
                    <a:pt x="265" y="771"/>
                  </a:cubicBezTo>
                  <a:cubicBezTo>
                    <a:pt x="265" y="775"/>
                    <a:pt x="267" y="779"/>
                    <a:pt x="269" y="782"/>
                  </a:cubicBezTo>
                  <a:cubicBezTo>
                    <a:pt x="272" y="785"/>
                    <a:pt x="276" y="786"/>
                    <a:pt x="280" y="786"/>
                  </a:cubicBezTo>
                  <a:cubicBezTo>
                    <a:pt x="284" y="786"/>
                    <a:pt x="288" y="785"/>
                    <a:pt x="291" y="782"/>
                  </a:cubicBezTo>
                  <a:cubicBezTo>
                    <a:pt x="294" y="779"/>
                    <a:pt x="295" y="775"/>
                    <a:pt x="295" y="771"/>
                  </a:cubicBezTo>
                  <a:cubicBezTo>
                    <a:pt x="295" y="767"/>
                    <a:pt x="294" y="763"/>
                    <a:pt x="291" y="76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l-SI">
                <a:solidFill>
                  <a:srgbClr val="D8F2E4"/>
                </a:solidFill>
              </a:endParaRPr>
            </a:p>
          </p:txBody>
        </p:sp>
        <p:sp>
          <p:nvSpPr>
            <p:cNvPr id="18" name="Freeform 273"/>
            <p:cNvSpPr>
              <a:spLocks noEditPoints="1"/>
            </p:cNvSpPr>
            <p:nvPr userDrawn="1"/>
          </p:nvSpPr>
          <p:spPr bwMode="auto">
            <a:xfrm>
              <a:off x="251520" y="1868801"/>
              <a:ext cx="2791151" cy="4360342"/>
            </a:xfrm>
            <a:custGeom>
              <a:avLst/>
              <a:gdLst>
                <a:gd name="T0" fmla="*/ 183 w 326"/>
                <a:gd name="T1" fmla="*/ 9 h 508"/>
                <a:gd name="T2" fmla="*/ 47 w 326"/>
                <a:gd name="T3" fmla="*/ 24 h 508"/>
                <a:gd name="T4" fmla="*/ 3 w 326"/>
                <a:gd name="T5" fmla="*/ 65 h 508"/>
                <a:gd name="T6" fmla="*/ 0 w 326"/>
                <a:gd name="T7" fmla="*/ 71 h 508"/>
                <a:gd name="T8" fmla="*/ 0 w 326"/>
                <a:gd name="T9" fmla="*/ 123 h 508"/>
                <a:gd name="T10" fmla="*/ 9 w 326"/>
                <a:gd name="T11" fmla="*/ 424 h 508"/>
                <a:gd name="T12" fmla="*/ 101 w 326"/>
                <a:gd name="T13" fmla="*/ 459 h 508"/>
                <a:gd name="T14" fmla="*/ 106 w 326"/>
                <a:gd name="T15" fmla="*/ 498 h 508"/>
                <a:gd name="T16" fmla="*/ 152 w 326"/>
                <a:gd name="T17" fmla="*/ 498 h 508"/>
                <a:gd name="T18" fmla="*/ 162 w 326"/>
                <a:gd name="T19" fmla="*/ 475 h 508"/>
                <a:gd name="T20" fmla="*/ 129 w 326"/>
                <a:gd name="T21" fmla="*/ 442 h 508"/>
                <a:gd name="T22" fmla="*/ 76 w 326"/>
                <a:gd name="T23" fmla="*/ 410 h 508"/>
                <a:gd name="T24" fmla="*/ 17 w 326"/>
                <a:gd name="T25" fmla="*/ 407 h 508"/>
                <a:gd name="T26" fmla="*/ 96 w 326"/>
                <a:gd name="T27" fmla="*/ 131 h 508"/>
                <a:gd name="T28" fmla="*/ 138 w 326"/>
                <a:gd name="T29" fmla="*/ 194 h 508"/>
                <a:gd name="T30" fmla="*/ 170 w 326"/>
                <a:gd name="T31" fmla="*/ 227 h 508"/>
                <a:gd name="T32" fmla="*/ 193 w 326"/>
                <a:gd name="T33" fmla="*/ 217 h 508"/>
                <a:gd name="T34" fmla="*/ 193 w 326"/>
                <a:gd name="T35" fmla="*/ 171 h 508"/>
                <a:gd name="T36" fmla="*/ 154 w 326"/>
                <a:gd name="T37" fmla="*/ 165 h 508"/>
                <a:gd name="T38" fmla="*/ 262 w 326"/>
                <a:gd name="T39" fmla="*/ 131 h 508"/>
                <a:gd name="T40" fmla="*/ 294 w 326"/>
                <a:gd name="T41" fmla="*/ 155 h 508"/>
                <a:gd name="T42" fmla="*/ 317 w 326"/>
                <a:gd name="T43" fmla="*/ 146 h 508"/>
                <a:gd name="T44" fmla="*/ 317 w 326"/>
                <a:gd name="T45" fmla="*/ 100 h 508"/>
                <a:gd name="T46" fmla="*/ 271 w 326"/>
                <a:gd name="T47" fmla="*/ 100 h 508"/>
                <a:gd name="T48" fmla="*/ 271 w 326"/>
                <a:gd name="T49" fmla="*/ 100 h 508"/>
                <a:gd name="T50" fmla="*/ 262 w 326"/>
                <a:gd name="T51" fmla="*/ 114 h 508"/>
                <a:gd name="T52" fmla="*/ 17 w 326"/>
                <a:gd name="T53" fmla="*/ 74 h 508"/>
                <a:gd name="T54" fmla="*/ 175 w 326"/>
                <a:gd name="T55" fmla="*/ 41 h 508"/>
                <a:gd name="T56" fmla="*/ 183 w 326"/>
                <a:gd name="T57" fmla="*/ 55 h 508"/>
                <a:gd name="T58" fmla="*/ 183 w 326"/>
                <a:gd name="T59" fmla="*/ 55 h 508"/>
                <a:gd name="T60" fmla="*/ 229 w 326"/>
                <a:gd name="T61" fmla="*/ 55 h 508"/>
                <a:gd name="T62" fmla="*/ 229 w 326"/>
                <a:gd name="T63" fmla="*/ 9 h 508"/>
                <a:gd name="T64" fmla="*/ 206 w 326"/>
                <a:gd name="T65" fmla="*/ 0 h 508"/>
                <a:gd name="T66" fmla="*/ 206 w 326"/>
                <a:gd name="T67" fmla="*/ 17 h 508"/>
                <a:gd name="T68" fmla="*/ 191 w 326"/>
                <a:gd name="T69" fmla="*/ 32 h 508"/>
                <a:gd name="T70" fmla="*/ 195 w 326"/>
                <a:gd name="T71" fmla="*/ 43 h 508"/>
                <a:gd name="T72" fmla="*/ 217 w 326"/>
                <a:gd name="T73" fmla="*/ 43 h 508"/>
                <a:gd name="T74" fmla="*/ 217 w 326"/>
                <a:gd name="T75" fmla="*/ 21 h 508"/>
                <a:gd name="T76" fmla="*/ 294 w 326"/>
                <a:gd name="T77" fmla="*/ 108 h 508"/>
                <a:gd name="T78" fmla="*/ 283 w 326"/>
                <a:gd name="T79" fmla="*/ 112 h 508"/>
                <a:gd name="T80" fmla="*/ 283 w 326"/>
                <a:gd name="T81" fmla="*/ 134 h 508"/>
                <a:gd name="T82" fmla="*/ 305 w 326"/>
                <a:gd name="T83" fmla="*/ 134 h 508"/>
                <a:gd name="T84" fmla="*/ 305 w 326"/>
                <a:gd name="T85" fmla="*/ 112 h 508"/>
                <a:gd name="T86" fmla="*/ 160 w 326"/>
                <a:gd name="T87" fmla="*/ 183 h 508"/>
                <a:gd name="T88" fmla="*/ 155 w 326"/>
                <a:gd name="T89" fmla="*/ 194 h 508"/>
                <a:gd name="T90" fmla="*/ 170 w 326"/>
                <a:gd name="T91" fmla="*/ 209 h 508"/>
                <a:gd name="T92" fmla="*/ 186 w 326"/>
                <a:gd name="T93" fmla="*/ 194 h 508"/>
                <a:gd name="T94" fmla="*/ 170 w 326"/>
                <a:gd name="T95" fmla="*/ 179 h 508"/>
                <a:gd name="T96" fmla="*/ 119 w 326"/>
                <a:gd name="T97" fmla="*/ 464 h 508"/>
                <a:gd name="T98" fmla="*/ 118 w 326"/>
                <a:gd name="T99" fmla="*/ 465 h 508"/>
                <a:gd name="T100" fmla="*/ 118 w 326"/>
                <a:gd name="T101" fmla="*/ 486 h 508"/>
                <a:gd name="T102" fmla="*/ 140 w 326"/>
                <a:gd name="T103" fmla="*/ 486 h 508"/>
                <a:gd name="T104" fmla="*/ 140 w 326"/>
                <a:gd name="T105" fmla="*/ 464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26" h="508">
                  <a:moveTo>
                    <a:pt x="206" y="0"/>
                  </a:moveTo>
                  <a:cubicBezTo>
                    <a:pt x="197" y="0"/>
                    <a:pt x="189" y="3"/>
                    <a:pt x="183" y="9"/>
                  </a:cubicBezTo>
                  <a:cubicBezTo>
                    <a:pt x="179" y="13"/>
                    <a:pt x="176" y="18"/>
                    <a:pt x="175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5" y="24"/>
                    <a:pt x="43" y="24"/>
                    <a:pt x="41" y="2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6"/>
                    <a:pt x="0" y="68"/>
                    <a:pt x="0" y="71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416"/>
                    <a:pt x="0" y="416"/>
                    <a:pt x="0" y="416"/>
                  </a:cubicBezTo>
                  <a:cubicBezTo>
                    <a:pt x="0" y="420"/>
                    <a:pt x="4" y="424"/>
                    <a:pt x="9" y="424"/>
                  </a:cubicBezTo>
                  <a:cubicBezTo>
                    <a:pt x="66" y="424"/>
                    <a:pt x="66" y="424"/>
                    <a:pt x="66" y="424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98" y="464"/>
                    <a:pt x="96" y="469"/>
                    <a:pt x="96" y="475"/>
                  </a:cubicBezTo>
                  <a:cubicBezTo>
                    <a:pt x="96" y="484"/>
                    <a:pt x="100" y="492"/>
                    <a:pt x="106" y="498"/>
                  </a:cubicBezTo>
                  <a:cubicBezTo>
                    <a:pt x="112" y="504"/>
                    <a:pt x="120" y="508"/>
                    <a:pt x="129" y="508"/>
                  </a:cubicBezTo>
                  <a:cubicBezTo>
                    <a:pt x="138" y="508"/>
                    <a:pt x="146" y="504"/>
                    <a:pt x="152" y="498"/>
                  </a:cubicBezTo>
                  <a:cubicBezTo>
                    <a:pt x="152" y="498"/>
                    <a:pt x="152" y="498"/>
                    <a:pt x="152" y="498"/>
                  </a:cubicBezTo>
                  <a:cubicBezTo>
                    <a:pt x="158" y="492"/>
                    <a:pt x="162" y="484"/>
                    <a:pt x="162" y="475"/>
                  </a:cubicBezTo>
                  <a:cubicBezTo>
                    <a:pt x="162" y="466"/>
                    <a:pt x="158" y="458"/>
                    <a:pt x="152" y="452"/>
                  </a:cubicBezTo>
                  <a:cubicBezTo>
                    <a:pt x="146" y="446"/>
                    <a:pt x="138" y="442"/>
                    <a:pt x="129" y="442"/>
                  </a:cubicBezTo>
                  <a:cubicBezTo>
                    <a:pt x="123" y="442"/>
                    <a:pt x="118" y="444"/>
                    <a:pt x="113" y="447"/>
                  </a:cubicBezTo>
                  <a:cubicBezTo>
                    <a:pt x="76" y="410"/>
                    <a:pt x="76" y="410"/>
                    <a:pt x="76" y="410"/>
                  </a:cubicBezTo>
                  <a:cubicBezTo>
                    <a:pt x="74" y="408"/>
                    <a:pt x="72" y="407"/>
                    <a:pt x="69" y="407"/>
                  </a:cubicBezTo>
                  <a:cubicBezTo>
                    <a:pt x="17" y="407"/>
                    <a:pt x="17" y="407"/>
                    <a:pt x="17" y="407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96" y="131"/>
                    <a:pt x="96" y="131"/>
                    <a:pt x="96" y="131"/>
                  </a:cubicBezTo>
                  <a:cubicBezTo>
                    <a:pt x="142" y="178"/>
                    <a:pt x="142" y="178"/>
                    <a:pt x="142" y="178"/>
                  </a:cubicBezTo>
                  <a:cubicBezTo>
                    <a:pt x="139" y="183"/>
                    <a:pt x="138" y="188"/>
                    <a:pt x="138" y="194"/>
                  </a:cubicBezTo>
                  <a:cubicBezTo>
                    <a:pt x="138" y="203"/>
                    <a:pt x="141" y="211"/>
                    <a:pt x="147" y="217"/>
                  </a:cubicBezTo>
                  <a:cubicBezTo>
                    <a:pt x="153" y="223"/>
                    <a:pt x="161" y="227"/>
                    <a:pt x="170" y="227"/>
                  </a:cubicBezTo>
                  <a:cubicBezTo>
                    <a:pt x="179" y="227"/>
                    <a:pt x="187" y="223"/>
                    <a:pt x="193" y="217"/>
                  </a:cubicBezTo>
                  <a:cubicBezTo>
                    <a:pt x="193" y="217"/>
                    <a:pt x="193" y="217"/>
                    <a:pt x="193" y="217"/>
                  </a:cubicBezTo>
                  <a:cubicBezTo>
                    <a:pt x="199" y="211"/>
                    <a:pt x="203" y="203"/>
                    <a:pt x="203" y="194"/>
                  </a:cubicBezTo>
                  <a:cubicBezTo>
                    <a:pt x="203" y="185"/>
                    <a:pt x="199" y="177"/>
                    <a:pt x="193" y="171"/>
                  </a:cubicBezTo>
                  <a:cubicBezTo>
                    <a:pt x="188" y="165"/>
                    <a:pt x="179" y="161"/>
                    <a:pt x="170" y="161"/>
                  </a:cubicBezTo>
                  <a:cubicBezTo>
                    <a:pt x="165" y="161"/>
                    <a:pt x="159" y="163"/>
                    <a:pt x="154" y="165"/>
                  </a:cubicBezTo>
                  <a:cubicBezTo>
                    <a:pt x="120" y="131"/>
                    <a:pt x="120" y="131"/>
                    <a:pt x="120" y="131"/>
                  </a:cubicBezTo>
                  <a:cubicBezTo>
                    <a:pt x="262" y="131"/>
                    <a:pt x="262" y="131"/>
                    <a:pt x="262" y="131"/>
                  </a:cubicBezTo>
                  <a:cubicBezTo>
                    <a:pt x="264" y="137"/>
                    <a:pt x="267" y="142"/>
                    <a:pt x="271" y="146"/>
                  </a:cubicBezTo>
                  <a:cubicBezTo>
                    <a:pt x="277" y="152"/>
                    <a:pt x="285" y="155"/>
                    <a:pt x="294" y="155"/>
                  </a:cubicBezTo>
                  <a:cubicBezTo>
                    <a:pt x="303" y="155"/>
                    <a:pt x="311" y="152"/>
                    <a:pt x="317" y="146"/>
                  </a:cubicBezTo>
                  <a:cubicBezTo>
                    <a:pt x="317" y="146"/>
                    <a:pt x="317" y="146"/>
                    <a:pt x="317" y="146"/>
                  </a:cubicBezTo>
                  <a:cubicBezTo>
                    <a:pt x="323" y="140"/>
                    <a:pt x="326" y="132"/>
                    <a:pt x="326" y="123"/>
                  </a:cubicBezTo>
                  <a:cubicBezTo>
                    <a:pt x="326" y="114"/>
                    <a:pt x="323" y="106"/>
                    <a:pt x="317" y="100"/>
                  </a:cubicBezTo>
                  <a:cubicBezTo>
                    <a:pt x="311" y="94"/>
                    <a:pt x="303" y="90"/>
                    <a:pt x="294" y="90"/>
                  </a:cubicBezTo>
                  <a:cubicBezTo>
                    <a:pt x="285" y="90"/>
                    <a:pt x="277" y="94"/>
                    <a:pt x="271" y="100"/>
                  </a:cubicBezTo>
                  <a:cubicBezTo>
                    <a:pt x="271" y="100"/>
                    <a:pt x="271" y="100"/>
                    <a:pt x="271" y="100"/>
                  </a:cubicBezTo>
                  <a:cubicBezTo>
                    <a:pt x="271" y="100"/>
                    <a:pt x="271" y="100"/>
                    <a:pt x="271" y="100"/>
                  </a:cubicBezTo>
                  <a:cubicBezTo>
                    <a:pt x="271" y="100"/>
                    <a:pt x="271" y="100"/>
                    <a:pt x="271" y="100"/>
                  </a:cubicBezTo>
                  <a:cubicBezTo>
                    <a:pt x="267" y="104"/>
                    <a:pt x="264" y="109"/>
                    <a:pt x="262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175" y="41"/>
                    <a:pt x="175" y="41"/>
                    <a:pt x="175" y="41"/>
                  </a:cubicBezTo>
                  <a:cubicBezTo>
                    <a:pt x="176" y="46"/>
                    <a:pt x="179" y="51"/>
                    <a:pt x="183" y="55"/>
                  </a:cubicBezTo>
                  <a:cubicBezTo>
                    <a:pt x="183" y="55"/>
                    <a:pt x="183" y="55"/>
                    <a:pt x="183" y="55"/>
                  </a:cubicBezTo>
                  <a:cubicBezTo>
                    <a:pt x="183" y="55"/>
                    <a:pt x="183" y="55"/>
                    <a:pt x="183" y="55"/>
                  </a:cubicBezTo>
                  <a:cubicBezTo>
                    <a:pt x="183" y="55"/>
                    <a:pt x="183" y="55"/>
                    <a:pt x="183" y="55"/>
                  </a:cubicBezTo>
                  <a:cubicBezTo>
                    <a:pt x="189" y="61"/>
                    <a:pt x="197" y="65"/>
                    <a:pt x="206" y="65"/>
                  </a:cubicBezTo>
                  <a:cubicBezTo>
                    <a:pt x="215" y="65"/>
                    <a:pt x="223" y="61"/>
                    <a:pt x="229" y="55"/>
                  </a:cubicBezTo>
                  <a:cubicBezTo>
                    <a:pt x="235" y="49"/>
                    <a:pt x="239" y="41"/>
                    <a:pt x="239" y="32"/>
                  </a:cubicBezTo>
                  <a:cubicBezTo>
                    <a:pt x="239" y="23"/>
                    <a:pt x="235" y="15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3" y="3"/>
                    <a:pt x="215" y="0"/>
                    <a:pt x="206" y="0"/>
                  </a:cubicBezTo>
                  <a:close/>
                  <a:moveTo>
                    <a:pt x="217" y="21"/>
                  </a:moveTo>
                  <a:cubicBezTo>
                    <a:pt x="214" y="19"/>
                    <a:pt x="210" y="17"/>
                    <a:pt x="206" y="17"/>
                  </a:cubicBezTo>
                  <a:cubicBezTo>
                    <a:pt x="202" y="17"/>
                    <a:pt x="198" y="19"/>
                    <a:pt x="195" y="21"/>
                  </a:cubicBezTo>
                  <a:cubicBezTo>
                    <a:pt x="193" y="24"/>
                    <a:pt x="191" y="28"/>
                    <a:pt x="191" y="32"/>
                  </a:cubicBezTo>
                  <a:cubicBezTo>
                    <a:pt x="191" y="36"/>
                    <a:pt x="193" y="40"/>
                    <a:pt x="195" y="43"/>
                  </a:cubicBezTo>
                  <a:cubicBezTo>
                    <a:pt x="195" y="43"/>
                    <a:pt x="195" y="43"/>
                    <a:pt x="195" y="43"/>
                  </a:cubicBezTo>
                  <a:cubicBezTo>
                    <a:pt x="198" y="46"/>
                    <a:pt x="202" y="47"/>
                    <a:pt x="206" y="47"/>
                  </a:cubicBezTo>
                  <a:cubicBezTo>
                    <a:pt x="210" y="47"/>
                    <a:pt x="214" y="46"/>
                    <a:pt x="217" y="43"/>
                  </a:cubicBezTo>
                  <a:cubicBezTo>
                    <a:pt x="220" y="40"/>
                    <a:pt x="221" y="36"/>
                    <a:pt x="221" y="32"/>
                  </a:cubicBezTo>
                  <a:cubicBezTo>
                    <a:pt x="221" y="28"/>
                    <a:pt x="220" y="24"/>
                    <a:pt x="217" y="21"/>
                  </a:cubicBezTo>
                  <a:close/>
                  <a:moveTo>
                    <a:pt x="305" y="112"/>
                  </a:moveTo>
                  <a:cubicBezTo>
                    <a:pt x="302" y="109"/>
                    <a:pt x="298" y="108"/>
                    <a:pt x="294" y="108"/>
                  </a:cubicBezTo>
                  <a:cubicBezTo>
                    <a:pt x="290" y="108"/>
                    <a:pt x="286" y="109"/>
                    <a:pt x="283" y="112"/>
                  </a:cubicBezTo>
                  <a:cubicBezTo>
                    <a:pt x="283" y="112"/>
                    <a:pt x="283" y="112"/>
                    <a:pt x="283" y="112"/>
                  </a:cubicBezTo>
                  <a:cubicBezTo>
                    <a:pt x="280" y="115"/>
                    <a:pt x="279" y="119"/>
                    <a:pt x="279" y="123"/>
                  </a:cubicBezTo>
                  <a:cubicBezTo>
                    <a:pt x="279" y="127"/>
                    <a:pt x="280" y="131"/>
                    <a:pt x="283" y="134"/>
                  </a:cubicBezTo>
                  <a:cubicBezTo>
                    <a:pt x="286" y="136"/>
                    <a:pt x="290" y="138"/>
                    <a:pt x="294" y="138"/>
                  </a:cubicBezTo>
                  <a:cubicBezTo>
                    <a:pt x="298" y="138"/>
                    <a:pt x="302" y="136"/>
                    <a:pt x="305" y="134"/>
                  </a:cubicBezTo>
                  <a:cubicBezTo>
                    <a:pt x="307" y="131"/>
                    <a:pt x="309" y="127"/>
                    <a:pt x="309" y="123"/>
                  </a:cubicBezTo>
                  <a:cubicBezTo>
                    <a:pt x="309" y="119"/>
                    <a:pt x="307" y="115"/>
                    <a:pt x="305" y="112"/>
                  </a:cubicBezTo>
                  <a:close/>
                  <a:moveTo>
                    <a:pt x="170" y="179"/>
                  </a:moveTo>
                  <a:cubicBezTo>
                    <a:pt x="166" y="179"/>
                    <a:pt x="162" y="180"/>
                    <a:pt x="160" y="183"/>
                  </a:cubicBezTo>
                  <a:cubicBezTo>
                    <a:pt x="160" y="183"/>
                    <a:pt x="160" y="183"/>
                    <a:pt x="160" y="183"/>
                  </a:cubicBezTo>
                  <a:cubicBezTo>
                    <a:pt x="157" y="186"/>
                    <a:pt x="155" y="190"/>
                    <a:pt x="155" y="194"/>
                  </a:cubicBezTo>
                  <a:cubicBezTo>
                    <a:pt x="155" y="198"/>
                    <a:pt x="157" y="202"/>
                    <a:pt x="160" y="205"/>
                  </a:cubicBezTo>
                  <a:cubicBezTo>
                    <a:pt x="162" y="207"/>
                    <a:pt x="166" y="209"/>
                    <a:pt x="170" y="209"/>
                  </a:cubicBezTo>
                  <a:cubicBezTo>
                    <a:pt x="175" y="209"/>
                    <a:pt x="178" y="207"/>
                    <a:pt x="181" y="205"/>
                  </a:cubicBezTo>
                  <a:cubicBezTo>
                    <a:pt x="184" y="202"/>
                    <a:pt x="186" y="198"/>
                    <a:pt x="186" y="194"/>
                  </a:cubicBezTo>
                  <a:cubicBezTo>
                    <a:pt x="186" y="190"/>
                    <a:pt x="184" y="186"/>
                    <a:pt x="181" y="183"/>
                  </a:cubicBezTo>
                  <a:cubicBezTo>
                    <a:pt x="178" y="180"/>
                    <a:pt x="175" y="179"/>
                    <a:pt x="170" y="179"/>
                  </a:cubicBezTo>
                  <a:close/>
                  <a:moveTo>
                    <a:pt x="129" y="460"/>
                  </a:moveTo>
                  <a:cubicBezTo>
                    <a:pt x="125" y="460"/>
                    <a:pt x="121" y="461"/>
                    <a:pt x="119" y="464"/>
                  </a:cubicBezTo>
                  <a:cubicBezTo>
                    <a:pt x="118" y="464"/>
                    <a:pt x="118" y="464"/>
                    <a:pt x="118" y="464"/>
                  </a:cubicBezTo>
                  <a:cubicBezTo>
                    <a:pt x="118" y="465"/>
                    <a:pt x="118" y="465"/>
                    <a:pt x="118" y="465"/>
                  </a:cubicBezTo>
                  <a:cubicBezTo>
                    <a:pt x="115" y="467"/>
                    <a:pt x="114" y="471"/>
                    <a:pt x="114" y="475"/>
                  </a:cubicBezTo>
                  <a:cubicBezTo>
                    <a:pt x="114" y="479"/>
                    <a:pt x="115" y="483"/>
                    <a:pt x="118" y="486"/>
                  </a:cubicBezTo>
                  <a:cubicBezTo>
                    <a:pt x="121" y="489"/>
                    <a:pt x="125" y="490"/>
                    <a:pt x="129" y="490"/>
                  </a:cubicBezTo>
                  <a:cubicBezTo>
                    <a:pt x="133" y="490"/>
                    <a:pt x="137" y="489"/>
                    <a:pt x="140" y="486"/>
                  </a:cubicBezTo>
                  <a:cubicBezTo>
                    <a:pt x="143" y="483"/>
                    <a:pt x="144" y="479"/>
                    <a:pt x="144" y="475"/>
                  </a:cubicBezTo>
                  <a:cubicBezTo>
                    <a:pt x="144" y="471"/>
                    <a:pt x="142" y="467"/>
                    <a:pt x="140" y="464"/>
                  </a:cubicBezTo>
                  <a:cubicBezTo>
                    <a:pt x="137" y="462"/>
                    <a:pt x="133" y="460"/>
                    <a:pt x="129" y="46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l-SI">
                <a:solidFill>
                  <a:srgbClr val="D8F2E4"/>
                </a:solidFill>
              </a:endParaRPr>
            </a:p>
          </p:txBody>
        </p:sp>
      </p:grpSp>
      <p:sp>
        <p:nvSpPr>
          <p:cNvPr id="9" name="PoljeZBesedilom 8"/>
          <p:cNvSpPr txBox="1"/>
          <p:nvPr userDrawn="1"/>
        </p:nvSpPr>
        <p:spPr>
          <a:xfrm>
            <a:off x="611560" y="4651137"/>
            <a:ext cx="31683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sl-SI" sz="1400" b="0" spc="0" dirty="0">
                <a:solidFill>
                  <a:srgbClr val="006B32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55. KRKINE</a:t>
            </a:r>
            <a:r>
              <a:rPr lang="sl-SI" sz="1400" b="0" spc="0" baseline="0" dirty="0">
                <a:solidFill>
                  <a:srgbClr val="006B3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l-SI" sz="1400" spc="0" baseline="0" dirty="0">
                <a:solidFill>
                  <a:srgbClr val="006B3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NAGRADE</a:t>
            </a:r>
            <a:endParaRPr lang="sl-SI" sz="1400" spc="0" dirty="0">
              <a:solidFill>
                <a:srgbClr val="006B3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50756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2_Naslovni diapoziti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6" name="Pravokotnik 1395"/>
          <p:cNvSpPr/>
          <p:nvPr userDrawn="1"/>
        </p:nvSpPr>
        <p:spPr>
          <a:xfrm>
            <a:off x="1588" y="0"/>
            <a:ext cx="9144000" cy="5143500"/>
          </a:xfrm>
          <a:prstGeom prst="rect">
            <a:avLst/>
          </a:prstGeom>
          <a:gradFill flip="none" rotWithShape="1">
            <a:gsLst>
              <a:gs pos="100000">
                <a:srgbClr val="A2E0BF"/>
              </a:gs>
              <a:gs pos="22000">
                <a:srgbClr val="006B32"/>
              </a:gs>
              <a:gs pos="62000">
                <a:srgbClr val="00AB4E"/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l-SI"/>
          </a:p>
        </p:txBody>
      </p:sp>
      <p:grpSp>
        <p:nvGrpSpPr>
          <p:cNvPr id="1397" name="Skupina 1396"/>
          <p:cNvGrpSpPr/>
          <p:nvPr userDrawn="1"/>
        </p:nvGrpSpPr>
        <p:grpSpPr>
          <a:xfrm>
            <a:off x="-421668" y="25160"/>
            <a:ext cx="9914982" cy="5081638"/>
            <a:chOff x="-421668" y="25160"/>
            <a:chExt cx="9914982" cy="5081638"/>
          </a:xfrm>
        </p:grpSpPr>
        <p:grpSp>
          <p:nvGrpSpPr>
            <p:cNvPr id="1398" name="Skupina 1397"/>
            <p:cNvGrpSpPr/>
            <p:nvPr userDrawn="1"/>
          </p:nvGrpSpPr>
          <p:grpSpPr>
            <a:xfrm>
              <a:off x="283053" y="665418"/>
              <a:ext cx="633034" cy="636358"/>
              <a:chOff x="107504" y="19525"/>
              <a:chExt cx="633034" cy="636358"/>
            </a:xfrm>
          </p:grpSpPr>
          <p:sp>
            <p:nvSpPr>
              <p:cNvPr id="204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2042" name="Skupina 204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204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204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204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399" name="Skupina 1398"/>
            <p:cNvGrpSpPr/>
            <p:nvPr userDrawn="1"/>
          </p:nvGrpSpPr>
          <p:grpSpPr>
            <a:xfrm>
              <a:off x="-421668" y="665417"/>
              <a:ext cx="633034" cy="636358"/>
              <a:chOff x="107504" y="19525"/>
              <a:chExt cx="633034" cy="636358"/>
            </a:xfrm>
          </p:grpSpPr>
          <p:sp>
            <p:nvSpPr>
              <p:cNvPr id="203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2037" name="Skupina 203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203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203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204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00" name="Skupina 1399"/>
            <p:cNvGrpSpPr/>
            <p:nvPr userDrawn="1"/>
          </p:nvGrpSpPr>
          <p:grpSpPr>
            <a:xfrm>
              <a:off x="8739710" y="659330"/>
              <a:ext cx="633034" cy="636358"/>
              <a:chOff x="107504" y="19525"/>
              <a:chExt cx="633034" cy="636358"/>
            </a:xfrm>
          </p:grpSpPr>
          <p:sp>
            <p:nvSpPr>
              <p:cNvPr id="203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2032" name="Skupina 203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203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203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203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01" name="Skupina 1400"/>
            <p:cNvGrpSpPr/>
            <p:nvPr userDrawn="1"/>
          </p:nvGrpSpPr>
          <p:grpSpPr>
            <a:xfrm>
              <a:off x="8034988" y="659330"/>
              <a:ext cx="633034" cy="636358"/>
              <a:chOff x="107504" y="19525"/>
              <a:chExt cx="633034" cy="636358"/>
            </a:xfrm>
          </p:grpSpPr>
          <p:sp>
            <p:nvSpPr>
              <p:cNvPr id="202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2027" name="Skupina 202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202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202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203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02" name="Skupina 1401"/>
            <p:cNvGrpSpPr/>
            <p:nvPr userDrawn="1"/>
          </p:nvGrpSpPr>
          <p:grpSpPr>
            <a:xfrm>
              <a:off x="7330266" y="659330"/>
              <a:ext cx="633034" cy="636358"/>
              <a:chOff x="107504" y="19525"/>
              <a:chExt cx="633034" cy="636358"/>
            </a:xfrm>
          </p:grpSpPr>
          <p:sp>
            <p:nvSpPr>
              <p:cNvPr id="202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2022" name="Skupina 202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202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202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202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03" name="Skupina 1402"/>
            <p:cNvGrpSpPr/>
            <p:nvPr userDrawn="1"/>
          </p:nvGrpSpPr>
          <p:grpSpPr>
            <a:xfrm>
              <a:off x="6625544" y="659330"/>
              <a:ext cx="633034" cy="636358"/>
              <a:chOff x="107504" y="19525"/>
              <a:chExt cx="633034" cy="636358"/>
            </a:xfrm>
          </p:grpSpPr>
          <p:sp>
            <p:nvSpPr>
              <p:cNvPr id="201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2017" name="Skupina 201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201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201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202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04" name="Skupina 1403"/>
            <p:cNvGrpSpPr/>
            <p:nvPr userDrawn="1"/>
          </p:nvGrpSpPr>
          <p:grpSpPr>
            <a:xfrm>
              <a:off x="5920822" y="659330"/>
              <a:ext cx="633034" cy="636358"/>
              <a:chOff x="107504" y="19525"/>
              <a:chExt cx="633034" cy="636358"/>
            </a:xfrm>
          </p:grpSpPr>
          <p:sp>
            <p:nvSpPr>
              <p:cNvPr id="201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2012" name="Skupina 201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201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201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201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05" name="Skupina 1404"/>
            <p:cNvGrpSpPr/>
            <p:nvPr userDrawn="1"/>
          </p:nvGrpSpPr>
          <p:grpSpPr>
            <a:xfrm>
              <a:off x="5216100" y="659330"/>
              <a:ext cx="633034" cy="636358"/>
              <a:chOff x="107504" y="19525"/>
              <a:chExt cx="633034" cy="636358"/>
            </a:xfrm>
          </p:grpSpPr>
          <p:sp>
            <p:nvSpPr>
              <p:cNvPr id="200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2007" name="Skupina 200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200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200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201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06" name="Skupina 1405"/>
            <p:cNvGrpSpPr/>
            <p:nvPr userDrawn="1"/>
          </p:nvGrpSpPr>
          <p:grpSpPr>
            <a:xfrm>
              <a:off x="4511379" y="659330"/>
              <a:ext cx="633034" cy="636358"/>
              <a:chOff x="107504" y="19525"/>
              <a:chExt cx="633034" cy="636358"/>
            </a:xfrm>
          </p:grpSpPr>
          <p:sp>
            <p:nvSpPr>
              <p:cNvPr id="200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2002" name="Skupina 200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200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200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200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07" name="Skupina 1406"/>
            <p:cNvGrpSpPr/>
            <p:nvPr userDrawn="1"/>
          </p:nvGrpSpPr>
          <p:grpSpPr>
            <a:xfrm>
              <a:off x="3806658" y="659330"/>
              <a:ext cx="633034" cy="636358"/>
              <a:chOff x="107504" y="19525"/>
              <a:chExt cx="633034" cy="636358"/>
            </a:xfrm>
          </p:grpSpPr>
          <p:sp>
            <p:nvSpPr>
              <p:cNvPr id="199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997" name="Skupina 199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99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9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200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08" name="Skupina 1407"/>
            <p:cNvGrpSpPr/>
            <p:nvPr userDrawn="1"/>
          </p:nvGrpSpPr>
          <p:grpSpPr>
            <a:xfrm>
              <a:off x="3101937" y="659330"/>
              <a:ext cx="633034" cy="636358"/>
              <a:chOff x="107504" y="19525"/>
              <a:chExt cx="633034" cy="636358"/>
            </a:xfrm>
          </p:grpSpPr>
          <p:sp>
            <p:nvSpPr>
              <p:cNvPr id="199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992" name="Skupina 199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99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9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9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09" name="Skupina 1408"/>
            <p:cNvGrpSpPr/>
            <p:nvPr userDrawn="1"/>
          </p:nvGrpSpPr>
          <p:grpSpPr>
            <a:xfrm>
              <a:off x="2397216" y="659330"/>
              <a:ext cx="633034" cy="636358"/>
              <a:chOff x="107504" y="19525"/>
              <a:chExt cx="633034" cy="636358"/>
            </a:xfrm>
          </p:grpSpPr>
          <p:sp>
            <p:nvSpPr>
              <p:cNvPr id="198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987" name="Skupina 198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98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8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9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10" name="Skupina 1409"/>
            <p:cNvGrpSpPr/>
            <p:nvPr userDrawn="1"/>
          </p:nvGrpSpPr>
          <p:grpSpPr>
            <a:xfrm>
              <a:off x="1692495" y="659330"/>
              <a:ext cx="633034" cy="636358"/>
              <a:chOff x="107504" y="19525"/>
              <a:chExt cx="633034" cy="636358"/>
            </a:xfrm>
          </p:grpSpPr>
          <p:sp>
            <p:nvSpPr>
              <p:cNvPr id="198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982" name="Skupina 198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98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8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8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11" name="Skupina 1410"/>
            <p:cNvGrpSpPr/>
            <p:nvPr userDrawn="1"/>
          </p:nvGrpSpPr>
          <p:grpSpPr>
            <a:xfrm>
              <a:off x="987774" y="659330"/>
              <a:ext cx="633034" cy="636358"/>
              <a:chOff x="107504" y="19525"/>
              <a:chExt cx="633034" cy="636358"/>
            </a:xfrm>
          </p:grpSpPr>
          <p:sp>
            <p:nvSpPr>
              <p:cNvPr id="197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977" name="Skupina 197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97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7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8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12" name="Skupina 1411"/>
            <p:cNvGrpSpPr/>
            <p:nvPr userDrawn="1"/>
          </p:nvGrpSpPr>
          <p:grpSpPr>
            <a:xfrm>
              <a:off x="-100433" y="31248"/>
              <a:ext cx="633034" cy="636358"/>
              <a:chOff x="107504" y="19525"/>
              <a:chExt cx="633034" cy="636358"/>
            </a:xfrm>
          </p:grpSpPr>
          <p:sp>
            <p:nvSpPr>
              <p:cNvPr id="197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972" name="Skupina 197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97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7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7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13" name="Skupina 1412"/>
            <p:cNvGrpSpPr/>
            <p:nvPr userDrawn="1"/>
          </p:nvGrpSpPr>
          <p:grpSpPr>
            <a:xfrm>
              <a:off x="8356224" y="25160"/>
              <a:ext cx="633034" cy="636358"/>
              <a:chOff x="107504" y="19525"/>
              <a:chExt cx="633034" cy="636358"/>
            </a:xfrm>
          </p:grpSpPr>
          <p:sp>
            <p:nvSpPr>
              <p:cNvPr id="196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967" name="Skupina 196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96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6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7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14" name="Skupina 1413"/>
            <p:cNvGrpSpPr/>
            <p:nvPr userDrawn="1"/>
          </p:nvGrpSpPr>
          <p:grpSpPr>
            <a:xfrm>
              <a:off x="7651502" y="25160"/>
              <a:ext cx="633034" cy="636358"/>
              <a:chOff x="107504" y="19525"/>
              <a:chExt cx="633034" cy="636358"/>
            </a:xfrm>
          </p:grpSpPr>
          <p:sp>
            <p:nvSpPr>
              <p:cNvPr id="196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962" name="Skupina 196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96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6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6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15" name="Skupina 1414"/>
            <p:cNvGrpSpPr/>
            <p:nvPr userDrawn="1"/>
          </p:nvGrpSpPr>
          <p:grpSpPr>
            <a:xfrm>
              <a:off x="6946780" y="25160"/>
              <a:ext cx="633034" cy="636358"/>
              <a:chOff x="107504" y="19525"/>
              <a:chExt cx="633034" cy="636358"/>
            </a:xfrm>
          </p:grpSpPr>
          <p:sp>
            <p:nvSpPr>
              <p:cNvPr id="195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957" name="Skupina 195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95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5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6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16" name="Skupina 1415"/>
            <p:cNvGrpSpPr/>
            <p:nvPr userDrawn="1"/>
          </p:nvGrpSpPr>
          <p:grpSpPr>
            <a:xfrm>
              <a:off x="6242058" y="25160"/>
              <a:ext cx="633034" cy="636358"/>
              <a:chOff x="107504" y="19525"/>
              <a:chExt cx="633034" cy="636358"/>
            </a:xfrm>
          </p:grpSpPr>
          <p:sp>
            <p:nvSpPr>
              <p:cNvPr id="195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952" name="Skupina 195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95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5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5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17" name="Skupina 1416"/>
            <p:cNvGrpSpPr/>
            <p:nvPr userDrawn="1"/>
          </p:nvGrpSpPr>
          <p:grpSpPr>
            <a:xfrm>
              <a:off x="5537336" y="25160"/>
              <a:ext cx="633034" cy="636358"/>
              <a:chOff x="107504" y="19525"/>
              <a:chExt cx="633034" cy="636358"/>
            </a:xfrm>
          </p:grpSpPr>
          <p:sp>
            <p:nvSpPr>
              <p:cNvPr id="194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947" name="Skupina 194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94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4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5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18" name="Skupina 1417"/>
            <p:cNvGrpSpPr/>
            <p:nvPr userDrawn="1"/>
          </p:nvGrpSpPr>
          <p:grpSpPr>
            <a:xfrm>
              <a:off x="4832614" y="25160"/>
              <a:ext cx="633034" cy="636358"/>
              <a:chOff x="107504" y="19525"/>
              <a:chExt cx="633034" cy="636358"/>
            </a:xfrm>
          </p:grpSpPr>
          <p:sp>
            <p:nvSpPr>
              <p:cNvPr id="194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942" name="Skupina 194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94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4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4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19" name="Skupina 1418"/>
            <p:cNvGrpSpPr/>
            <p:nvPr userDrawn="1"/>
          </p:nvGrpSpPr>
          <p:grpSpPr>
            <a:xfrm>
              <a:off x="4127893" y="25160"/>
              <a:ext cx="633034" cy="636358"/>
              <a:chOff x="107504" y="19525"/>
              <a:chExt cx="633034" cy="636358"/>
            </a:xfrm>
          </p:grpSpPr>
          <p:sp>
            <p:nvSpPr>
              <p:cNvPr id="193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937" name="Skupina 193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93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3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4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20" name="Skupina 1419"/>
            <p:cNvGrpSpPr/>
            <p:nvPr userDrawn="1"/>
          </p:nvGrpSpPr>
          <p:grpSpPr>
            <a:xfrm>
              <a:off x="3423172" y="25160"/>
              <a:ext cx="633034" cy="636358"/>
              <a:chOff x="107504" y="19525"/>
              <a:chExt cx="633034" cy="636358"/>
            </a:xfrm>
          </p:grpSpPr>
          <p:sp>
            <p:nvSpPr>
              <p:cNvPr id="193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932" name="Skupina 193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93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3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3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21" name="Skupina 1420"/>
            <p:cNvGrpSpPr/>
            <p:nvPr userDrawn="1"/>
          </p:nvGrpSpPr>
          <p:grpSpPr>
            <a:xfrm>
              <a:off x="2718451" y="25160"/>
              <a:ext cx="633034" cy="636358"/>
              <a:chOff x="107504" y="19525"/>
              <a:chExt cx="633034" cy="636358"/>
            </a:xfrm>
          </p:grpSpPr>
          <p:sp>
            <p:nvSpPr>
              <p:cNvPr id="192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927" name="Skupina 192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92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2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3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22" name="Skupina 1421"/>
            <p:cNvGrpSpPr/>
            <p:nvPr userDrawn="1"/>
          </p:nvGrpSpPr>
          <p:grpSpPr>
            <a:xfrm>
              <a:off x="2013730" y="25160"/>
              <a:ext cx="633034" cy="636358"/>
              <a:chOff x="107504" y="19525"/>
              <a:chExt cx="633034" cy="636358"/>
            </a:xfrm>
          </p:grpSpPr>
          <p:sp>
            <p:nvSpPr>
              <p:cNvPr id="192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922" name="Skupina 192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92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2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2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23" name="Skupina 1422"/>
            <p:cNvGrpSpPr/>
            <p:nvPr userDrawn="1"/>
          </p:nvGrpSpPr>
          <p:grpSpPr>
            <a:xfrm>
              <a:off x="1309009" y="25160"/>
              <a:ext cx="633034" cy="636358"/>
              <a:chOff x="107504" y="19525"/>
              <a:chExt cx="633034" cy="636358"/>
            </a:xfrm>
          </p:grpSpPr>
          <p:sp>
            <p:nvSpPr>
              <p:cNvPr id="191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917" name="Skupina 191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91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1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2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24" name="Skupina 1423"/>
            <p:cNvGrpSpPr/>
            <p:nvPr userDrawn="1"/>
          </p:nvGrpSpPr>
          <p:grpSpPr>
            <a:xfrm>
              <a:off x="604288" y="25160"/>
              <a:ext cx="633034" cy="636358"/>
              <a:chOff x="107504" y="19525"/>
              <a:chExt cx="633034" cy="636358"/>
            </a:xfrm>
          </p:grpSpPr>
          <p:sp>
            <p:nvSpPr>
              <p:cNvPr id="191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912" name="Skupina 191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91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1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1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25" name="Skupina 1424"/>
            <p:cNvGrpSpPr/>
            <p:nvPr userDrawn="1"/>
          </p:nvGrpSpPr>
          <p:grpSpPr>
            <a:xfrm>
              <a:off x="403623" y="1933758"/>
              <a:ext cx="633034" cy="636358"/>
              <a:chOff x="107504" y="19525"/>
              <a:chExt cx="633034" cy="636358"/>
            </a:xfrm>
          </p:grpSpPr>
          <p:sp>
            <p:nvSpPr>
              <p:cNvPr id="190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907" name="Skupina 190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90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0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1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26" name="Skupina 1425"/>
            <p:cNvGrpSpPr/>
            <p:nvPr userDrawn="1"/>
          </p:nvGrpSpPr>
          <p:grpSpPr>
            <a:xfrm>
              <a:off x="-301098" y="1933757"/>
              <a:ext cx="633034" cy="636358"/>
              <a:chOff x="107504" y="19525"/>
              <a:chExt cx="633034" cy="636358"/>
            </a:xfrm>
          </p:grpSpPr>
          <p:sp>
            <p:nvSpPr>
              <p:cNvPr id="190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902" name="Skupina 190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90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0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0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27" name="Skupina 1426"/>
            <p:cNvGrpSpPr/>
            <p:nvPr userDrawn="1"/>
          </p:nvGrpSpPr>
          <p:grpSpPr>
            <a:xfrm>
              <a:off x="8860280" y="1927670"/>
              <a:ext cx="633034" cy="636358"/>
              <a:chOff x="107504" y="19525"/>
              <a:chExt cx="633034" cy="636358"/>
            </a:xfrm>
          </p:grpSpPr>
          <p:sp>
            <p:nvSpPr>
              <p:cNvPr id="189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897" name="Skupina 189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89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9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90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28" name="Skupina 1427"/>
            <p:cNvGrpSpPr/>
            <p:nvPr userDrawn="1"/>
          </p:nvGrpSpPr>
          <p:grpSpPr>
            <a:xfrm>
              <a:off x="8155558" y="1927670"/>
              <a:ext cx="633034" cy="636358"/>
              <a:chOff x="107504" y="19525"/>
              <a:chExt cx="633034" cy="636358"/>
            </a:xfrm>
          </p:grpSpPr>
          <p:sp>
            <p:nvSpPr>
              <p:cNvPr id="189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892" name="Skupina 189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89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9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9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29" name="Skupina 1428"/>
            <p:cNvGrpSpPr/>
            <p:nvPr userDrawn="1"/>
          </p:nvGrpSpPr>
          <p:grpSpPr>
            <a:xfrm>
              <a:off x="7450836" y="1927670"/>
              <a:ext cx="633034" cy="636358"/>
              <a:chOff x="107504" y="19525"/>
              <a:chExt cx="633034" cy="636358"/>
            </a:xfrm>
          </p:grpSpPr>
          <p:sp>
            <p:nvSpPr>
              <p:cNvPr id="188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887" name="Skupina 188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88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8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9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30" name="Skupina 1429"/>
            <p:cNvGrpSpPr/>
            <p:nvPr userDrawn="1"/>
          </p:nvGrpSpPr>
          <p:grpSpPr>
            <a:xfrm>
              <a:off x="6746114" y="1927670"/>
              <a:ext cx="633034" cy="636358"/>
              <a:chOff x="107504" y="19525"/>
              <a:chExt cx="633034" cy="636358"/>
            </a:xfrm>
          </p:grpSpPr>
          <p:sp>
            <p:nvSpPr>
              <p:cNvPr id="188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882" name="Skupina 188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88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8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8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31" name="Skupina 1430"/>
            <p:cNvGrpSpPr/>
            <p:nvPr userDrawn="1"/>
          </p:nvGrpSpPr>
          <p:grpSpPr>
            <a:xfrm>
              <a:off x="6041392" y="1927670"/>
              <a:ext cx="633034" cy="636358"/>
              <a:chOff x="107504" y="19525"/>
              <a:chExt cx="633034" cy="636358"/>
            </a:xfrm>
          </p:grpSpPr>
          <p:sp>
            <p:nvSpPr>
              <p:cNvPr id="187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877" name="Skupina 187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87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7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8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32" name="Skupina 1431"/>
            <p:cNvGrpSpPr/>
            <p:nvPr userDrawn="1"/>
          </p:nvGrpSpPr>
          <p:grpSpPr>
            <a:xfrm>
              <a:off x="5336670" y="1927670"/>
              <a:ext cx="633034" cy="636358"/>
              <a:chOff x="107504" y="19525"/>
              <a:chExt cx="633034" cy="636358"/>
            </a:xfrm>
          </p:grpSpPr>
          <p:sp>
            <p:nvSpPr>
              <p:cNvPr id="187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872" name="Skupina 187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87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7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7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33" name="Skupina 1432"/>
            <p:cNvGrpSpPr/>
            <p:nvPr userDrawn="1"/>
          </p:nvGrpSpPr>
          <p:grpSpPr>
            <a:xfrm>
              <a:off x="4631949" y="1927670"/>
              <a:ext cx="633034" cy="636358"/>
              <a:chOff x="107504" y="19525"/>
              <a:chExt cx="633034" cy="636358"/>
            </a:xfrm>
          </p:grpSpPr>
          <p:sp>
            <p:nvSpPr>
              <p:cNvPr id="186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867" name="Skupina 186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86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6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7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34" name="Skupina 1433"/>
            <p:cNvGrpSpPr/>
            <p:nvPr userDrawn="1"/>
          </p:nvGrpSpPr>
          <p:grpSpPr>
            <a:xfrm>
              <a:off x="3927228" y="1927670"/>
              <a:ext cx="633034" cy="636358"/>
              <a:chOff x="107504" y="19525"/>
              <a:chExt cx="633034" cy="636358"/>
            </a:xfrm>
          </p:grpSpPr>
          <p:sp>
            <p:nvSpPr>
              <p:cNvPr id="186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862" name="Skupina 186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86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6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6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35" name="Skupina 1434"/>
            <p:cNvGrpSpPr/>
            <p:nvPr userDrawn="1"/>
          </p:nvGrpSpPr>
          <p:grpSpPr>
            <a:xfrm>
              <a:off x="3222507" y="1927670"/>
              <a:ext cx="633034" cy="636358"/>
              <a:chOff x="107504" y="19525"/>
              <a:chExt cx="633034" cy="636358"/>
            </a:xfrm>
          </p:grpSpPr>
          <p:sp>
            <p:nvSpPr>
              <p:cNvPr id="185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857" name="Skupina 185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85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5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6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36" name="Skupina 1435"/>
            <p:cNvGrpSpPr/>
            <p:nvPr userDrawn="1"/>
          </p:nvGrpSpPr>
          <p:grpSpPr>
            <a:xfrm>
              <a:off x="2517786" y="1927670"/>
              <a:ext cx="633034" cy="636358"/>
              <a:chOff x="107504" y="19525"/>
              <a:chExt cx="633034" cy="636358"/>
            </a:xfrm>
          </p:grpSpPr>
          <p:sp>
            <p:nvSpPr>
              <p:cNvPr id="185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852" name="Skupina 185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85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5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5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37" name="Skupina 1436"/>
            <p:cNvGrpSpPr/>
            <p:nvPr userDrawn="1"/>
          </p:nvGrpSpPr>
          <p:grpSpPr>
            <a:xfrm>
              <a:off x="1813065" y="1927670"/>
              <a:ext cx="633034" cy="636358"/>
              <a:chOff x="107504" y="19525"/>
              <a:chExt cx="633034" cy="636358"/>
            </a:xfrm>
          </p:grpSpPr>
          <p:sp>
            <p:nvSpPr>
              <p:cNvPr id="184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847" name="Skupina 184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84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4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5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38" name="Skupina 1437"/>
            <p:cNvGrpSpPr/>
            <p:nvPr userDrawn="1"/>
          </p:nvGrpSpPr>
          <p:grpSpPr>
            <a:xfrm>
              <a:off x="1108344" y="1927670"/>
              <a:ext cx="633034" cy="636358"/>
              <a:chOff x="107504" y="19525"/>
              <a:chExt cx="633034" cy="636358"/>
            </a:xfrm>
          </p:grpSpPr>
          <p:sp>
            <p:nvSpPr>
              <p:cNvPr id="184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842" name="Skupina 184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84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4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4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39" name="Skupina 1438"/>
            <p:cNvGrpSpPr/>
            <p:nvPr userDrawn="1"/>
          </p:nvGrpSpPr>
          <p:grpSpPr>
            <a:xfrm>
              <a:off x="20137" y="1299588"/>
              <a:ext cx="633034" cy="636358"/>
              <a:chOff x="107504" y="19525"/>
              <a:chExt cx="633034" cy="636358"/>
            </a:xfrm>
          </p:grpSpPr>
          <p:sp>
            <p:nvSpPr>
              <p:cNvPr id="183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837" name="Skupina 183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83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3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4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40" name="Skupina 1439"/>
            <p:cNvGrpSpPr/>
            <p:nvPr userDrawn="1"/>
          </p:nvGrpSpPr>
          <p:grpSpPr>
            <a:xfrm>
              <a:off x="8476794" y="1293500"/>
              <a:ext cx="633034" cy="636358"/>
              <a:chOff x="107504" y="19525"/>
              <a:chExt cx="633034" cy="636358"/>
            </a:xfrm>
          </p:grpSpPr>
          <p:sp>
            <p:nvSpPr>
              <p:cNvPr id="183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832" name="Skupina 183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83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3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3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41" name="Skupina 1440"/>
            <p:cNvGrpSpPr/>
            <p:nvPr userDrawn="1"/>
          </p:nvGrpSpPr>
          <p:grpSpPr>
            <a:xfrm>
              <a:off x="7772072" y="1293500"/>
              <a:ext cx="633034" cy="636358"/>
              <a:chOff x="107504" y="19525"/>
              <a:chExt cx="633034" cy="636358"/>
            </a:xfrm>
          </p:grpSpPr>
          <p:sp>
            <p:nvSpPr>
              <p:cNvPr id="182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827" name="Skupina 182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82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2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3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42" name="Skupina 1441"/>
            <p:cNvGrpSpPr/>
            <p:nvPr userDrawn="1"/>
          </p:nvGrpSpPr>
          <p:grpSpPr>
            <a:xfrm>
              <a:off x="7067350" y="1293500"/>
              <a:ext cx="633034" cy="636358"/>
              <a:chOff x="107504" y="19525"/>
              <a:chExt cx="633034" cy="636358"/>
            </a:xfrm>
          </p:grpSpPr>
          <p:sp>
            <p:nvSpPr>
              <p:cNvPr id="182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822" name="Skupina 182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82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2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2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43" name="Skupina 1442"/>
            <p:cNvGrpSpPr/>
            <p:nvPr userDrawn="1"/>
          </p:nvGrpSpPr>
          <p:grpSpPr>
            <a:xfrm>
              <a:off x="6362628" y="1293500"/>
              <a:ext cx="633034" cy="636358"/>
              <a:chOff x="107504" y="19525"/>
              <a:chExt cx="633034" cy="636358"/>
            </a:xfrm>
          </p:grpSpPr>
          <p:sp>
            <p:nvSpPr>
              <p:cNvPr id="181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817" name="Skupina 181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81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1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2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44" name="Skupina 1443"/>
            <p:cNvGrpSpPr/>
            <p:nvPr userDrawn="1"/>
          </p:nvGrpSpPr>
          <p:grpSpPr>
            <a:xfrm>
              <a:off x="5657906" y="1293500"/>
              <a:ext cx="633034" cy="636358"/>
              <a:chOff x="107504" y="19525"/>
              <a:chExt cx="633034" cy="636358"/>
            </a:xfrm>
          </p:grpSpPr>
          <p:sp>
            <p:nvSpPr>
              <p:cNvPr id="181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812" name="Skupina 181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81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1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1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45" name="Skupina 1444"/>
            <p:cNvGrpSpPr/>
            <p:nvPr userDrawn="1"/>
          </p:nvGrpSpPr>
          <p:grpSpPr>
            <a:xfrm>
              <a:off x="4953184" y="1293500"/>
              <a:ext cx="633034" cy="636358"/>
              <a:chOff x="107504" y="19525"/>
              <a:chExt cx="633034" cy="636358"/>
            </a:xfrm>
          </p:grpSpPr>
          <p:sp>
            <p:nvSpPr>
              <p:cNvPr id="180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807" name="Skupina 180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80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0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1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46" name="Skupina 1445"/>
            <p:cNvGrpSpPr/>
            <p:nvPr userDrawn="1"/>
          </p:nvGrpSpPr>
          <p:grpSpPr>
            <a:xfrm>
              <a:off x="4248463" y="1293500"/>
              <a:ext cx="633034" cy="636358"/>
              <a:chOff x="107504" y="19525"/>
              <a:chExt cx="633034" cy="636358"/>
            </a:xfrm>
          </p:grpSpPr>
          <p:sp>
            <p:nvSpPr>
              <p:cNvPr id="180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802" name="Skupina 180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80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0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0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47" name="Skupina 1446"/>
            <p:cNvGrpSpPr/>
            <p:nvPr userDrawn="1"/>
          </p:nvGrpSpPr>
          <p:grpSpPr>
            <a:xfrm>
              <a:off x="3543742" y="1293500"/>
              <a:ext cx="633034" cy="636358"/>
              <a:chOff x="107504" y="19525"/>
              <a:chExt cx="633034" cy="636358"/>
            </a:xfrm>
          </p:grpSpPr>
          <p:sp>
            <p:nvSpPr>
              <p:cNvPr id="179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797" name="Skupina 179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79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9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80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48" name="Skupina 1447"/>
            <p:cNvGrpSpPr/>
            <p:nvPr userDrawn="1"/>
          </p:nvGrpSpPr>
          <p:grpSpPr>
            <a:xfrm>
              <a:off x="2839021" y="1293500"/>
              <a:ext cx="633034" cy="636358"/>
              <a:chOff x="107504" y="19525"/>
              <a:chExt cx="633034" cy="636358"/>
            </a:xfrm>
          </p:grpSpPr>
          <p:sp>
            <p:nvSpPr>
              <p:cNvPr id="179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792" name="Skupina 179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79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9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9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49" name="Skupina 1448"/>
            <p:cNvGrpSpPr/>
            <p:nvPr userDrawn="1"/>
          </p:nvGrpSpPr>
          <p:grpSpPr>
            <a:xfrm>
              <a:off x="2134300" y="1293500"/>
              <a:ext cx="633034" cy="636358"/>
              <a:chOff x="107504" y="19525"/>
              <a:chExt cx="633034" cy="636358"/>
            </a:xfrm>
          </p:grpSpPr>
          <p:sp>
            <p:nvSpPr>
              <p:cNvPr id="178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787" name="Skupina 178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78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8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9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50" name="Skupina 1449"/>
            <p:cNvGrpSpPr/>
            <p:nvPr userDrawn="1"/>
          </p:nvGrpSpPr>
          <p:grpSpPr>
            <a:xfrm>
              <a:off x="1429579" y="1293500"/>
              <a:ext cx="633034" cy="636358"/>
              <a:chOff x="107504" y="19525"/>
              <a:chExt cx="633034" cy="636358"/>
            </a:xfrm>
          </p:grpSpPr>
          <p:sp>
            <p:nvSpPr>
              <p:cNvPr id="178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782" name="Skupina 178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78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8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8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51" name="Skupina 1450"/>
            <p:cNvGrpSpPr/>
            <p:nvPr userDrawn="1"/>
          </p:nvGrpSpPr>
          <p:grpSpPr>
            <a:xfrm>
              <a:off x="724858" y="1293500"/>
              <a:ext cx="633034" cy="636358"/>
              <a:chOff x="107504" y="19525"/>
              <a:chExt cx="633034" cy="636358"/>
            </a:xfrm>
          </p:grpSpPr>
          <p:sp>
            <p:nvSpPr>
              <p:cNvPr id="177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777" name="Skupina 177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77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7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8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52" name="Skupina 1451"/>
            <p:cNvGrpSpPr/>
            <p:nvPr userDrawn="1"/>
          </p:nvGrpSpPr>
          <p:grpSpPr>
            <a:xfrm>
              <a:off x="403623" y="3202098"/>
              <a:ext cx="633034" cy="636358"/>
              <a:chOff x="107504" y="19525"/>
              <a:chExt cx="633034" cy="636358"/>
            </a:xfrm>
          </p:grpSpPr>
          <p:sp>
            <p:nvSpPr>
              <p:cNvPr id="177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772" name="Skupina 177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77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7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7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53" name="Skupina 1452"/>
            <p:cNvGrpSpPr/>
            <p:nvPr userDrawn="1"/>
          </p:nvGrpSpPr>
          <p:grpSpPr>
            <a:xfrm>
              <a:off x="-301098" y="3202097"/>
              <a:ext cx="633034" cy="636358"/>
              <a:chOff x="107504" y="19525"/>
              <a:chExt cx="633034" cy="636358"/>
            </a:xfrm>
          </p:grpSpPr>
          <p:sp>
            <p:nvSpPr>
              <p:cNvPr id="176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767" name="Skupina 176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76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6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7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54" name="Skupina 1453"/>
            <p:cNvGrpSpPr/>
            <p:nvPr userDrawn="1"/>
          </p:nvGrpSpPr>
          <p:grpSpPr>
            <a:xfrm>
              <a:off x="8860280" y="3196010"/>
              <a:ext cx="633034" cy="636358"/>
              <a:chOff x="107504" y="19525"/>
              <a:chExt cx="633034" cy="636358"/>
            </a:xfrm>
          </p:grpSpPr>
          <p:sp>
            <p:nvSpPr>
              <p:cNvPr id="176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762" name="Skupina 176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76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6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6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55" name="Skupina 1454"/>
            <p:cNvGrpSpPr/>
            <p:nvPr userDrawn="1"/>
          </p:nvGrpSpPr>
          <p:grpSpPr>
            <a:xfrm>
              <a:off x="8155558" y="3196010"/>
              <a:ext cx="633034" cy="636358"/>
              <a:chOff x="107504" y="19525"/>
              <a:chExt cx="633034" cy="636358"/>
            </a:xfrm>
          </p:grpSpPr>
          <p:sp>
            <p:nvSpPr>
              <p:cNvPr id="175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757" name="Skupina 175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75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5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6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56" name="Skupina 1455"/>
            <p:cNvGrpSpPr/>
            <p:nvPr userDrawn="1"/>
          </p:nvGrpSpPr>
          <p:grpSpPr>
            <a:xfrm>
              <a:off x="7450836" y="3196010"/>
              <a:ext cx="633034" cy="636358"/>
              <a:chOff x="107504" y="19525"/>
              <a:chExt cx="633034" cy="636358"/>
            </a:xfrm>
          </p:grpSpPr>
          <p:sp>
            <p:nvSpPr>
              <p:cNvPr id="175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752" name="Skupina 175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75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5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5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57" name="Skupina 1456"/>
            <p:cNvGrpSpPr/>
            <p:nvPr userDrawn="1"/>
          </p:nvGrpSpPr>
          <p:grpSpPr>
            <a:xfrm>
              <a:off x="6746114" y="3196010"/>
              <a:ext cx="633034" cy="636358"/>
              <a:chOff x="107504" y="19525"/>
              <a:chExt cx="633034" cy="636358"/>
            </a:xfrm>
          </p:grpSpPr>
          <p:sp>
            <p:nvSpPr>
              <p:cNvPr id="174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747" name="Skupina 174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74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4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5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58" name="Skupina 1457"/>
            <p:cNvGrpSpPr/>
            <p:nvPr userDrawn="1"/>
          </p:nvGrpSpPr>
          <p:grpSpPr>
            <a:xfrm>
              <a:off x="6041392" y="3196010"/>
              <a:ext cx="633034" cy="636358"/>
              <a:chOff x="107504" y="19525"/>
              <a:chExt cx="633034" cy="636358"/>
            </a:xfrm>
          </p:grpSpPr>
          <p:sp>
            <p:nvSpPr>
              <p:cNvPr id="174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742" name="Skupina 174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74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4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4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59" name="Skupina 1458"/>
            <p:cNvGrpSpPr/>
            <p:nvPr userDrawn="1"/>
          </p:nvGrpSpPr>
          <p:grpSpPr>
            <a:xfrm>
              <a:off x="5336670" y="3196010"/>
              <a:ext cx="633034" cy="636358"/>
              <a:chOff x="107504" y="19525"/>
              <a:chExt cx="633034" cy="636358"/>
            </a:xfrm>
          </p:grpSpPr>
          <p:sp>
            <p:nvSpPr>
              <p:cNvPr id="173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737" name="Skupina 173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73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3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4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60" name="Skupina 1459"/>
            <p:cNvGrpSpPr/>
            <p:nvPr userDrawn="1"/>
          </p:nvGrpSpPr>
          <p:grpSpPr>
            <a:xfrm>
              <a:off x="4631949" y="3196010"/>
              <a:ext cx="633034" cy="636358"/>
              <a:chOff x="107504" y="19525"/>
              <a:chExt cx="633034" cy="636358"/>
            </a:xfrm>
          </p:grpSpPr>
          <p:sp>
            <p:nvSpPr>
              <p:cNvPr id="173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732" name="Skupina 173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73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3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3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61" name="Skupina 1460"/>
            <p:cNvGrpSpPr/>
            <p:nvPr userDrawn="1"/>
          </p:nvGrpSpPr>
          <p:grpSpPr>
            <a:xfrm>
              <a:off x="3927228" y="3196010"/>
              <a:ext cx="633034" cy="636358"/>
              <a:chOff x="107504" y="19525"/>
              <a:chExt cx="633034" cy="636358"/>
            </a:xfrm>
          </p:grpSpPr>
          <p:sp>
            <p:nvSpPr>
              <p:cNvPr id="172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727" name="Skupina 172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72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2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3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62" name="Skupina 1461"/>
            <p:cNvGrpSpPr/>
            <p:nvPr userDrawn="1"/>
          </p:nvGrpSpPr>
          <p:grpSpPr>
            <a:xfrm>
              <a:off x="3222507" y="3196010"/>
              <a:ext cx="633034" cy="636358"/>
              <a:chOff x="107504" y="19525"/>
              <a:chExt cx="633034" cy="636358"/>
            </a:xfrm>
          </p:grpSpPr>
          <p:sp>
            <p:nvSpPr>
              <p:cNvPr id="172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722" name="Skupina 172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72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2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2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63" name="Skupina 1462"/>
            <p:cNvGrpSpPr/>
            <p:nvPr userDrawn="1"/>
          </p:nvGrpSpPr>
          <p:grpSpPr>
            <a:xfrm>
              <a:off x="2517786" y="3196010"/>
              <a:ext cx="633034" cy="636358"/>
              <a:chOff x="107504" y="19525"/>
              <a:chExt cx="633034" cy="636358"/>
            </a:xfrm>
          </p:grpSpPr>
          <p:sp>
            <p:nvSpPr>
              <p:cNvPr id="171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717" name="Skupina 171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71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1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2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64" name="Skupina 1463"/>
            <p:cNvGrpSpPr/>
            <p:nvPr userDrawn="1"/>
          </p:nvGrpSpPr>
          <p:grpSpPr>
            <a:xfrm>
              <a:off x="1813065" y="3196010"/>
              <a:ext cx="633034" cy="636358"/>
              <a:chOff x="107504" y="19525"/>
              <a:chExt cx="633034" cy="636358"/>
            </a:xfrm>
          </p:grpSpPr>
          <p:sp>
            <p:nvSpPr>
              <p:cNvPr id="171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712" name="Skupina 171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71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1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1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65" name="Skupina 1464"/>
            <p:cNvGrpSpPr/>
            <p:nvPr userDrawn="1"/>
          </p:nvGrpSpPr>
          <p:grpSpPr>
            <a:xfrm>
              <a:off x="1108344" y="3196010"/>
              <a:ext cx="633034" cy="636358"/>
              <a:chOff x="107504" y="19525"/>
              <a:chExt cx="633034" cy="636358"/>
            </a:xfrm>
          </p:grpSpPr>
          <p:sp>
            <p:nvSpPr>
              <p:cNvPr id="170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707" name="Skupina 170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70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0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1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66" name="Skupina 1465"/>
            <p:cNvGrpSpPr/>
            <p:nvPr userDrawn="1"/>
          </p:nvGrpSpPr>
          <p:grpSpPr>
            <a:xfrm>
              <a:off x="403623" y="4470440"/>
              <a:ext cx="633034" cy="636358"/>
              <a:chOff x="107504" y="19525"/>
              <a:chExt cx="633034" cy="636358"/>
            </a:xfrm>
          </p:grpSpPr>
          <p:sp>
            <p:nvSpPr>
              <p:cNvPr id="170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702" name="Skupina 170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70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0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0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67" name="Skupina 1466"/>
            <p:cNvGrpSpPr/>
            <p:nvPr userDrawn="1"/>
          </p:nvGrpSpPr>
          <p:grpSpPr>
            <a:xfrm>
              <a:off x="-301098" y="4470439"/>
              <a:ext cx="633034" cy="636358"/>
              <a:chOff x="107504" y="19525"/>
              <a:chExt cx="633034" cy="636358"/>
            </a:xfrm>
          </p:grpSpPr>
          <p:sp>
            <p:nvSpPr>
              <p:cNvPr id="169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697" name="Skupina 169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69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9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70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68" name="Skupina 1467"/>
            <p:cNvGrpSpPr/>
            <p:nvPr userDrawn="1"/>
          </p:nvGrpSpPr>
          <p:grpSpPr>
            <a:xfrm>
              <a:off x="8860280" y="4464352"/>
              <a:ext cx="633034" cy="636358"/>
              <a:chOff x="107504" y="19525"/>
              <a:chExt cx="633034" cy="636358"/>
            </a:xfrm>
          </p:grpSpPr>
          <p:sp>
            <p:nvSpPr>
              <p:cNvPr id="169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692" name="Skupina 169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69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9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9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69" name="Skupina 1468"/>
            <p:cNvGrpSpPr/>
            <p:nvPr userDrawn="1"/>
          </p:nvGrpSpPr>
          <p:grpSpPr>
            <a:xfrm>
              <a:off x="8155558" y="4464352"/>
              <a:ext cx="633034" cy="636358"/>
              <a:chOff x="107504" y="19525"/>
              <a:chExt cx="633034" cy="636358"/>
            </a:xfrm>
          </p:grpSpPr>
          <p:sp>
            <p:nvSpPr>
              <p:cNvPr id="168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687" name="Skupina 168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68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8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9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70" name="Skupina 1469"/>
            <p:cNvGrpSpPr/>
            <p:nvPr userDrawn="1"/>
          </p:nvGrpSpPr>
          <p:grpSpPr>
            <a:xfrm>
              <a:off x="7450836" y="4464352"/>
              <a:ext cx="633034" cy="636358"/>
              <a:chOff x="107504" y="19525"/>
              <a:chExt cx="633034" cy="636358"/>
            </a:xfrm>
          </p:grpSpPr>
          <p:sp>
            <p:nvSpPr>
              <p:cNvPr id="168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682" name="Skupina 168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68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8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8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71" name="Skupina 1470"/>
            <p:cNvGrpSpPr/>
            <p:nvPr userDrawn="1"/>
          </p:nvGrpSpPr>
          <p:grpSpPr>
            <a:xfrm>
              <a:off x="6746114" y="4464352"/>
              <a:ext cx="633034" cy="636358"/>
              <a:chOff x="107504" y="19525"/>
              <a:chExt cx="633034" cy="636358"/>
            </a:xfrm>
          </p:grpSpPr>
          <p:sp>
            <p:nvSpPr>
              <p:cNvPr id="167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677" name="Skupina 167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67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7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8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72" name="Skupina 1471"/>
            <p:cNvGrpSpPr/>
            <p:nvPr userDrawn="1"/>
          </p:nvGrpSpPr>
          <p:grpSpPr>
            <a:xfrm>
              <a:off x="6041392" y="4464352"/>
              <a:ext cx="633034" cy="636358"/>
              <a:chOff x="107504" y="19525"/>
              <a:chExt cx="633034" cy="636358"/>
            </a:xfrm>
          </p:grpSpPr>
          <p:sp>
            <p:nvSpPr>
              <p:cNvPr id="167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672" name="Skupina 167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67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7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7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73" name="Skupina 1472"/>
            <p:cNvGrpSpPr/>
            <p:nvPr userDrawn="1"/>
          </p:nvGrpSpPr>
          <p:grpSpPr>
            <a:xfrm>
              <a:off x="5336670" y="4464352"/>
              <a:ext cx="633034" cy="636358"/>
              <a:chOff x="107504" y="19525"/>
              <a:chExt cx="633034" cy="636358"/>
            </a:xfrm>
          </p:grpSpPr>
          <p:sp>
            <p:nvSpPr>
              <p:cNvPr id="166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667" name="Skupina 166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66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6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7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74" name="Skupina 1473"/>
            <p:cNvGrpSpPr/>
            <p:nvPr userDrawn="1"/>
          </p:nvGrpSpPr>
          <p:grpSpPr>
            <a:xfrm>
              <a:off x="4631949" y="4464352"/>
              <a:ext cx="633034" cy="636358"/>
              <a:chOff x="107504" y="19525"/>
              <a:chExt cx="633034" cy="636358"/>
            </a:xfrm>
          </p:grpSpPr>
          <p:sp>
            <p:nvSpPr>
              <p:cNvPr id="166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662" name="Skupina 166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66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6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6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75" name="Skupina 1474"/>
            <p:cNvGrpSpPr/>
            <p:nvPr userDrawn="1"/>
          </p:nvGrpSpPr>
          <p:grpSpPr>
            <a:xfrm>
              <a:off x="3927228" y="4464352"/>
              <a:ext cx="633034" cy="636358"/>
              <a:chOff x="107504" y="19525"/>
              <a:chExt cx="633034" cy="636358"/>
            </a:xfrm>
          </p:grpSpPr>
          <p:sp>
            <p:nvSpPr>
              <p:cNvPr id="165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657" name="Skupina 165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65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5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6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76" name="Skupina 1475"/>
            <p:cNvGrpSpPr/>
            <p:nvPr userDrawn="1"/>
          </p:nvGrpSpPr>
          <p:grpSpPr>
            <a:xfrm>
              <a:off x="3222507" y="4464352"/>
              <a:ext cx="633034" cy="636358"/>
              <a:chOff x="107504" y="19525"/>
              <a:chExt cx="633034" cy="636358"/>
            </a:xfrm>
          </p:grpSpPr>
          <p:sp>
            <p:nvSpPr>
              <p:cNvPr id="165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652" name="Skupina 165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65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5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5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77" name="Skupina 1476"/>
            <p:cNvGrpSpPr/>
            <p:nvPr userDrawn="1"/>
          </p:nvGrpSpPr>
          <p:grpSpPr>
            <a:xfrm>
              <a:off x="2517786" y="4464352"/>
              <a:ext cx="633034" cy="636358"/>
              <a:chOff x="107504" y="19525"/>
              <a:chExt cx="633034" cy="636358"/>
            </a:xfrm>
          </p:grpSpPr>
          <p:sp>
            <p:nvSpPr>
              <p:cNvPr id="164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647" name="Skupina 164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64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4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5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78" name="Skupina 1477"/>
            <p:cNvGrpSpPr/>
            <p:nvPr userDrawn="1"/>
          </p:nvGrpSpPr>
          <p:grpSpPr>
            <a:xfrm>
              <a:off x="1813065" y="4464352"/>
              <a:ext cx="633034" cy="636358"/>
              <a:chOff x="107504" y="19525"/>
              <a:chExt cx="633034" cy="636358"/>
            </a:xfrm>
          </p:grpSpPr>
          <p:sp>
            <p:nvSpPr>
              <p:cNvPr id="164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642" name="Skupina 164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64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4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4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79" name="Skupina 1478"/>
            <p:cNvGrpSpPr/>
            <p:nvPr userDrawn="1"/>
          </p:nvGrpSpPr>
          <p:grpSpPr>
            <a:xfrm>
              <a:off x="1108344" y="4464352"/>
              <a:ext cx="633034" cy="636358"/>
              <a:chOff x="107504" y="19525"/>
              <a:chExt cx="633034" cy="636358"/>
            </a:xfrm>
          </p:grpSpPr>
          <p:sp>
            <p:nvSpPr>
              <p:cNvPr id="163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637" name="Skupina 163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63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3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4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80" name="Skupina 1479"/>
            <p:cNvGrpSpPr/>
            <p:nvPr userDrawn="1"/>
          </p:nvGrpSpPr>
          <p:grpSpPr>
            <a:xfrm>
              <a:off x="20137" y="2567928"/>
              <a:ext cx="633034" cy="636358"/>
              <a:chOff x="107504" y="19525"/>
              <a:chExt cx="633034" cy="636358"/>
            </a:xfrm>
          </p:grpSpPr>
          <p:sp>
            <p:nvSpPr>
              <p:cNvPr id="163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632" name="Skupina 163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63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3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3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81" name="Skupina 1480"/>
            <p:cNvGrpSpPr/>
            <p:nvPr userDrawn="1"/>
          </p:nvGrpSpPr>
          <p:grpSpPr>
            <a:xfrm>
              <a:off x="8476794" y="2561840"/>
              <a:ext cx="633034" cy="636358"/>
              <a:chOff x="107504" y="19525"/>
              <a:chExt cx="633034" cy="636358"/>
            </a:xfrm>
          </p:grpSpPr>
          <p:sp>
            <p:nvSpPr>
              <p:cNvPr id="162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627" name="Skupina 162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62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2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3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82" name="Skupina 1481"/>
            <p:cNvGrpSpPr/>
            <p:nvPr userDrawn="1"/>
          </p:nvGrpSpPr>
          <p:grpSpPr>
            <a:xfrm>
              <a:off x="7772072" y="2561840"/>
              <a:ext cx="633034" cy="636358"/>
              <a:chOff x="107504" y="19525"/>
              <a:chExt cx="633034" cy="636358"/>
            </a:xfrm>
          </p:grpSpPr>
          <p:sp>
            <p:nvSpPr>
              <p:cNvPr id="162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622" name="Skupina 162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62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2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2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83" name="Skupina 1482"/>
            <p:cNvGrpSpPr/>
            <p:nvPr userDrawn="1"/>
          </p:nvGrpSpPr>
          <p:grpSpPr>
            <a:xfrm>
              <a:off x="7067350" y="2561840"/>
              <a:ext cx="633034" cy="636358"/>
              <a:chOff x="107504" y="19525"/>
              <a:chExt cx="633034" cy="636358"/>
            </a:xfrm>
          </p:grpSpPr>
          <p:sp>
            <p:nvSpPr>
              <p:cNvPr id="161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617" name="Skupina 161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61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1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2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84" name="Skupina 1483"/>
            <p:cNvGrpSpPr/>
            <p:nvPr userDrawn="1"/>
          </p:nvGrpSpPr>
          <p:grpSpPr>
            <a:xfrm>
              <a:off x="6362628" y="2561840"/>
              <a:ext cx="633034" cy="636358"/>
              <a:chOff x="107504" y="19525"/>
              <a:chExt cx="633034" cy="636358"/>
            </a:xfrm>
          </p:grpSpPr>
          <p:sp>
            <p:nvSpPr>
              <p:cNvPr id="161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612" name="Skupina 161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61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1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1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85" name="Skupina 1484"/>
            <p:cNvGrpSpPr/>
            <p:nvPr userDrawn="1"/>
          </p:nvGrpSpPr>
          <p:grpSpPr>
            <a:xfrm>
              <a:off x="5657906" y="2561840"/>
              <a:ext cx="633034" cy="636358"/>
              <a:chOff x="107504" y="19525"/>
              <a:chExt cx="633034" cy="636358"/>
            </a:xfrm>
          </p:grpSpPr>
          <p:sp>
            <p:nvSpPr>
              <p:cNvPr id="160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607" name="Skupina 160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60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0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1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86" name="Skupina 1485"/>
            <p:cNvGrpSpPr/>
            <p:nvPr userDrawn="1"/>
          </p:nvGrpSpPr>
          <p:grpSpPr>
            <a:xfrm>
              <a:off x="4953184" y="2561840"/>
              <a:ext cx="633034" cy="636358"/>
              <a:chOff x="107504" y="19525"/>
              <a:chExt cx="633034" cy="636358"/>
            </a:xfrm>
          </p:grpSpPr>
          <p:sp>
            <p:nvSpPr>
              <p:cNvPr id="160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602" name="Skupina 160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60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0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0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87" name="Skupina 1486"/>
            <p:cNvGrpSpPr/>
            <p:nvPr userDrawn="1"/>
          </p:nvGrpSpPr>
          <p:grpSpPr>
            <a:xfrm>
              <a:off x="4248463" y="2561840"/>
              <a:ext cx="633034" cy="636358"/>
              <a:chOff x="107504" y="19525"/>
              <a:chExt cx="633034" cy="636358"/>
            </a:xfrm>
          </p:grpSpPr>
          <p:sp>
            <p:nvSpPr>
              <p:cNvPr id="159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597" name="Skupina 159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59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9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60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88" name="Skupina 1487"/>
            <p:cNvGrpSpPr/>
            <p:nvPr userDrawn="1"/>
          </p:nvGrpSpPr>
          <p:grpSpPr>
            <a:xfrm>
              <a:off x="3543742" y="2561840"/>
              <a:ext cx="633034" cy="636358"/>
              <a:chOff x="107504" y="19525"/>
              <a:chExt cx="633034" cy="636358"/>
            </a:xfrm>
          </p:grpSpPr>
          <p:sp>
            <p:nvSpPr>
              <p:cNvPr id="159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592" name="Skupina 159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59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9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9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89" name="Skupina 1488"/>
            <p:cNvGrpSpPr/>
            <p:nvPr userDrawn="1"/>
          </p:nvGrpSpPr>
          <p:grpSpPr>
            <a:xfrm>
              <a:off x="2839021" y="2561840"/>
              <a:ext cx="633034" cy="636358"/>
              <a:chOff x="107504" y="19525"/>
              <a:chExt cx="633034" cy="636358"/>
            </a:xfrm>
          </p:grpSpPr>
          <p:sp>
            <p:nvSpPr>
              <p:cNvPr id="158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587" name="Skupina 158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58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8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9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90" name="Skupina 1489"/>
            <p:cNvGrpSpPr/>
            <p:nvPr userDrawn="1"/>
          </p:nvGrpSpPr>
          <p:grpSpPr>
            <a:xfrm>
              <a:off x="2134300" y="2561840"/>
              <a:ext cx="633034" cy="636358"/>
              <a:chOff x="107504" y="19525"/>
              <a:chExt cx="633034" cy="636358"/>
            </a:xfrm>
          </p:grpSpPr>
          <p:sp>
            <p:nvSpPr>
              <p:cNvPr id="158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582" name="Skupina 158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58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8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8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91" name="Skupina 1490"/>
            <p:cNvGrpSpPr/>
            <p:nvPr userDrawn="1"/>
          </p:nvGrpSpPr>
          <p:grpSpPr>
            <a:xfrm>
              <a:off x="1429579" y="2561840"/>
              <a:ext cx="633034" cy="636358"/>
              <a:chOff x="107504" y="19525"/>
              <a:chExt cx="633034" cy="636358"/>
            </a:xfrm>
          </p:grpSpPr>
          <p:sp>
            <p:nvSpPr>
              <p:cNvPr id="157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577" name="Skupina 157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57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7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8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92" name="Skupina 1491"/>
            <p:cNvGrpSpPr/>
            <p:nvPr userDrawn="1"/>
          </p:nvGrpSpPr>
          <p:grpSpPr>
            <a:xfrm>
              <a:off x="724858" y="2561840"/>
              <a:ext cx="633034" cy="636358"/>
              <a:chOff x="107504" y="19525"/>
              <a:chExt cx="633034" cy="636358"/>
            </a:xfrm>
          </p:grpSpPr>
          <p:sp>
            <p:nvSpPr>
              <p:cNvPr id="157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572" name="Skupina 157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57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7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7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93" name="Skupina 1492"/>
            <p:cNvGrpSpPr/>
            <p:nvPr userDrawn="1"/>
          </p:nvGrpSpPr>
          <p:grpSpPr>
            <a:xfrm>
              <a:off x="20137" y="3836268"/>
              <a:ext cx="633034" cy="636358"/>
              <a:chOff x="107504" y="19525"/>
              <a:chExt cx="633034" cy="636358"/>
            </a:xfrm>
          </p:grpSpPr>
          <p:sp>
            <p:nvSpPr>
              <p:cNvPr id="156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567" name="Skupina 156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56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6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7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94" name="Skupina 1493"/>
            <p:cNvGrpSpPr/>
            <p:nvPr userDrawn="1"/>
          </p:nvGrpSpPr>
          <p:grpSpPr>
            <a:xfrm>
              <a:off x="8476794" y="3830180"/>
              <a:ext cx="633034" cy="636358"/>
              <a:chOff x="107504" y="19525"/>
              <a:chExt cx="633034" cy="636358"/>
            </a:xfrm>
          </p:grpSpPr>
          <p:sp>
            <p:nvSpPr>
              <p:cNvPr id="156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562" name="Skupina 156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56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6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6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95" name="Skupina 1494"/>
            <p:cNvGrpSpPr/>
            <p:nvPr userDrawn="1"/>
          </p:nvGrpSpPr>
          <p:grpSpPr>
            <a:xfrm>
              <a:off x="7772072" y="3830180"/>
              <a:ext cx="633034" cy="636358"/>
              <a:chOff x="107504" y="19525"/>
              <a:chExt cx="633034" cy="636358"/>
            </a:xfrm>
          </p:grpSpPr>
          <p:sp>
            <p:nvSpPr>
              <p:cNvPr id="155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557" name="Skupina 155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55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5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6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96" name="Skupina 1495"/>
            <p:cNvGrpSpPr/>
            <p:nvPr userDrawn="1"/>
          </p:nvGrpSpPr>
          <p:grpSpPr>
            <a:xfrm>
              <a:off x="7067350" y="3830180"/>
              <a:ext cx="633034" cy="636358"/>
              <a:chOff x="107504" y="19525"/>
              <a:chExt cx="633034" cy="636358"/>
            </a:xfrm>
          </p:grpSpPr>
          <p:sp>
            <p:nvSpPr>
              <p:cNvPr id="155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552" name="Skupina 155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55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5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5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97" name="Skupina 1496"/>
            <p:cNvGrpSpPr/>
            <p:nvPr userDrawn="1"/>
          </p:nvGrpSpPr>
          <p:grpSpPr>
            <a:xfrm>
              <a:off x="6362628" y="3830180"/>
              <a:ext cx="633034" cy="636358"/>
              <a:chOff x="107504" y="19525"/>
              <a:chExt cx="633034" cy="636358"/>
            </a:xfrm>
          </p:grpSpPr>
          <p:sp>
            <p:nvSpPr>
              <p:cNvPr id="154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547" name="Skupina 154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54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4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5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98" name="Skupina 1497"/>
            <p:cNvGrpSpPr/>
            <p:nvPr userDrawn="1"/>
          </p:nvGrpSpPr>
          <p:grpSpPr>
            <a:xfrm>
              <a:off x="5657906" y="3830180"/>
              <a:ext cx="633034" cy="636358"/>
              <a:chOff x="107504" y="19525"/>
              <a:chExt cx="633034" cy="636358"/>
            </a:xfrm>
          </p:grpSpPr>
          <p:sp>
            <p:nvSpPr>
              <p:cNvPr id="154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542" name="Skupina 154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54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4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4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499" name="Skupina 1498"/>
            <p:cNvGrpSpPr/>
            <p:nvPr userDrawn="1"/>
          </p:nvGrpSpPr>
          <p:grpSpPr>
            <a:xfrm>
              <a:off x="4953184" y="3830180"/>
              <a:ext cx="633034" cy="636358"/>
              <a:chOff x="107504" y="19525"/>
              <a:chExt cx="633034" cy="636358"/>
            </a:xfrm>
          </p:grpSpPr>
          <p:sp>
            <p:nvSpPr>
              <p:cNvPr id="153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537" name="Skupina 153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53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3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4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500" name="Skupina 1499"/>
            <p:cNvGrpSpPr/>
            <p:nvPr userDrawn="1"/>
          </p:nvGrpSpPr>
          <p:grpSpPr>
            <a:xfrm>
              <a:off x="4248463" y="3830180"/>
              <a:ext cx="633034" cy="636358"/>
              <a:chOff x="107504" y="19525"/>
              <a:chExt cx="633034" cy="636358"/>
            </a:xfrm>
          </p:grpSpPr>
          <p:sp>
            <p:nvSpPr>
              <p:cNvPr id="153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532" name="Skupina 153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53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3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3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501" name="Skupina 1500"/>
            <p:cNvGrpSpPr/>
            <p:nvPr userDrawn="1"/>
          </p:nvGrpSpPr>
          <p:grpSpPr>
            <a:xfrm>
              <a:off x="3543742" y="3830180"/>
              <a:ext cx="633034" cy="636358"/>
              <a:chOff x="107504" y="19525"/>
              <a:chExt cx="633034" cy="636358"/>
            </a:xfrm>
          </p:grpSpPr>
          <p:sp>
            <p:nvSpPr>
              <p:cNvPr id="152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527" name="Skupina 152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52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2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3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502" name="Skupina 1501"/>
            <p:cNvGrpSpPr/>
            <p:nvPr userDrawn="1"/>
          </p:nvGrpSpPr>
          <p:grpSpPr>
            <a:xfrm>
              <a:off x="2839021" y="3830180"/>
              <a:ext cx="633034" cy="636358"/>
              <a:chOff x="107504" y="19525"/>
              <a:chExt cx="633034" cy="636358"/>
            </a:xfrm>
          </p:grpSpPr>
          <p:sp>
            <p:nvSpPr>
              <p:cNvPr id="152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522" name="Skupina 152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52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2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2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503" name="Skupina 1502"/>
            <p:cNvGrpSpPr/>
            <p:nvPr userDrawn="1"/>
          </p:nvGrpSpPr>
          <p:grpSpPr>
            <a:xfrm>
              <a:off x="2134300" y="3830180"/>
              <a:ext cx="633034" cy="636358"/>
              <a:chOff x="107504" y="19525"/>
              <a:chExt cx="633034" cy="636358"/>
            </a:xfrm>
          </p:grpSpPr>
          <p:sp>
            <p:nvSpPr>
              <p:cNvPr id="151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517" name="Skupina 151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51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1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2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504" name="Skupina 1503"/>
            <p:cNvGrpSpPr/>
            <p:nvPr userDrawn="1"/>
          </p:nvGrpSpPr>
          <p:grpSpPr>
            <a:xfrm>
              <a:off x="1429579" y="3830180"/>
              <a:ext cx="633034" cy="636358"/>
              <a:chOff x="107504" y="19525"/>
              <a:chExt cx="633034" cy="636358"/>
            </a:xfrm>
          </p:grpSpPr>
          <p:sp>
            <p:nvSpPr>
              <p:cNvPr id="151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512" name="Skupina 151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51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1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1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505" name="Skupina 1504"/>
            <p:cNvGrpSpPr/>
            <p:nvPr userDrawn="1"/>
          </p:nvGrpSpPr>
          <p:grpSpPr>
            <a:xfrm>
              <a:off x="724858" y="3830180"/>
              <a:ext cx="633034" cy="636358"/>
              <a:chOff x="107504" y="19525"/>
              <a:chExt cx="633034" cy="636358"/>
            </a:xfrm>
          </p:grpSpPr>
          <p:sp>
            <p:nvSpPr>
              <p:cNvPr id="150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507" name="Skupina 150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50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0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51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</p:grpSp>
      <p:sp>
        <p:nvSpPr>
          <p:cNvPr id="2046" name="PoljeZBesedilom 2045"/>
          <p:cNvSpPr txBox="1"/>
          <p:nvPr userDrawn="1"/>
        </p:nvSpPr>
        <p:spPr>
          <a:xfrm>
            <a:off x="611560" y="4651137"/>
            <a:ext cx="31683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sl-SI" sz="1400" b="0" spc="0" dirty="0">
                <a:solidFill>
                  <a:srgbClr val="D8F2E4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55. KRKINE</a:t>
            </a:r>
            <a:r>
              <a:rPr lang="sl-SI" sz="1400" b="0" spc="0" baseline="0" dirty="0">
                <a:solidFill>
                  <a:srgbClr val="D8F2E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l-SI" sz="1400" spc="0" baseline="0" dirty="0">
                <a:solidFill>
                  <a:srgbClr val="D8F2E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NAGRADE</a:t>
            </a:r>
            <a:endParaRPr lang="sl-SI" sz="1400" spc="0" dirty="0">
              <a:solidFill>
                <a:srgbClr val="D8F2E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308470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3_Naslovni diapoziti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5" name="Skupina 1454"/>
          <p:cNvGrpSpPr/>
          <p:nvPr userDrawn="1"/>
        </p:nvGrpSpPr>
        <p:grpSpPr>
          <a:xfrm>
            <a:off x="-421668" y="25160"/>
            <a:ext cx="9914982" cy="5081638"/>
            <a:chOff x="-421668" y="25160"/>
            <a:chExt cx="9914982" cy="5081638"/>
          </a:xfrm>
        </p:grpSpPr>
        <p:grpSp>
          <p:nvGrpSpPr>
            <p:cNvPr id="817" name="Skupina 816"/>
            <p:cNvGrpSpPr/>
            <p:nvPr userDrawn="1"/>
          </p:nvGrpSpPr>
          <p:grpSpPr>
            <a:xfrm>
              <a:off x="283053" y="665418"/>
              <a:ext cx="633034" cy="636358"/>
              <a:chOff x="107504" y="19525"/>
              <a:chExt cx="633034" cy="636358"/>
            </a:xfrm>
          </p:grpSpPr>
          <p:sp>
            <p:nvSpPr>
              <p:cNvPr id="902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903" name="Skupina 902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904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05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06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818" name="Skupina 817"/>
            <p:cNvGrpSpPr/>
            <p:nvPr userDrawn="1"/>
          </p:nvGrpSpPr>
          <p:grpSpPr>
            <a:xfrm>
              <a:off x="-421668" y="665417"/>
              <a:ext cx="633034" cy="636358"/>
              <a:chOff x="107504" y="19525"/>
              <a:chExt cx="633034" cy="636358"/>
            </a:xfrm>
          </p:grpSpPr>
          <p:sp>
            <p:nvSpPr>
              <p:cNvPr id="897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898" name="Skupina 897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899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00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01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820" name="Skupina 819"/>
            <p:cNvGrpSpPr/>
            <p:nvPr userDrawn="1"/>
          </p:nvGrpSpPr>
          <p:grpSpPr>
            <a:xfrm>
              <a:off x="8739710" y="659330"/>
              <a:ext cx="633034" cy="636358"/>
              <a:chOff x="107504" y="19525"/>
              <a:chExt cx="633034" cy="636358"/>
            </a:xfrm>
          </p:grpSpPr>
          <p:sp>
            <p:nvSpPr>
              <p:cNvPr id="887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888" name="Skupina 887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889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90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91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821" name="Skupina 820"/>
            <p:cNvGrpSpPr/>
            <p:nvPr userDrawn="1"/>
          </p:nvGrpSpPr>
          <p:grpSpPr>
            <a:xfrm>
              <a:off x="8034988" y="659330"/>
              <a:ext cx="633034" cy="636358"/>
              <a:chOff x="107504" y="19525"/>
              <a:chExt cx="633034" cy="636358"/>
            </a:xfrm>
          </p:grpSpPr>
          <p:sp>
            <p:nvSpPr>
              <p:cNvPr id="882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883" name="Skupina 882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884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85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86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822" name="Skupina 821"/>
            <p:cNvGrpSpPr/>
            <p:nvPr userDrawn="1"/>
          </p:nvGrpSpPr>
          <p:grpSpPr>
            <a:xfrm>
              <a:off x="7330266" y="659330"/>
              <a:ext cx="633034" cy="636358"/>
              <a:chOff x="107504" y="19525"/>
              <a:chExt cx="633034" cy="636358"/>
            </a:xfrm>
          </p:grpSpPr>
          <p:sp>
            <p:nvSpPr>
              <p:cNvPr id="877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878" name="Skupina 877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879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80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81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823" name="Skupina 822"/>
            <p:cNvGrpSpPr/>
            <p:nvPr userDrawn="1"/>
          </p:nvGrpSpPr>
          <p:grpSpPr>
            <a:xfrm>
              <a:off x="6625544" y="659330"/>
              <a:ext cx="633034" cy="636358"/>
              <a:chOff x="107504" y="19525"/>
              <a:chExt cx="633034" cy="636358"/>
            </a:xfrm>
          </p:grpSpPr>
          <p:sp>
            <p:nvSpPr>
              <p:cNvPr id="872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873" name="Skupina 872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874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75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76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824" name="Skupina 823"/>
            <p:cNvGrpSpPr/>
            <p:nvPr userDrawn="1"/>
          </p:nvGrpSpPr>
          <p:grpSpPr>
            <a:xfrm>
              <a:off x="5920822" y="659330"/>
              <a:ext cx="633034" cy="636358"/>
              <a:chOff x="107504" y="19525"/>
              <a:chExt cx="633034" cy="636358"/>
            </a:xfrm>
          </p:grpSpPr>
          <p:sp>
            <p:nvSpPr>
              <p:cNvPr id="867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868" name="Skupina 867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869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70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71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825" name="Skupina 824"/>
            <p:cNvGrpSpPr/>
            <p:nvPr userDrawn="1"/>
          </p:nvGrpSpPr>
          <p:grpSpPr>
            <a:xfrm>
              <a:off x="5216100" y="659330"/>
              <a:ext cx="633034" cy="636358"/>
              <a:chOff x="107504" y="19525"/>
              <a:chExt cx="633034" cy="636358"/>
            </a:xfrm>
          </p:grpSpPr>
          <p:sp>
            <p:nvSpPr>
              <p:cNvPr id="862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863" name="Skupina 862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864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65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66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826" name="Skupina 825"/>
            <p:cNvGrpSpPr/>
            <p:nvPr userDrawn="1"/>
          </p:nvGrpSpPr>
          <p:grpSpPr>
            <a:xfrm>
              <a:off x="4511379" y="659330"/>
              <a:ext cx="633034" cy="636358"/>
              <a:chOff x="107504" y="19525"/>
              <a:chExt cx="633034" cy="636358"/>
            </a:xfrm>
          </p:grpSpPr>
          <p:sp>
            <p:nvSpPr>
              <p:cNvPr id="857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858" name="Skupina 857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859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60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61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827" name="Skupina 826"/>
            <p:cNvGrpSpPr/>
            <p:nvPr userDrawn="1"/>
          </p:nvGrpSpPr>
          <p:grpSpPr>
            <a:xfrm>
              <a:off x="3806658" y="659330"/>
              <a:ext cx="633034" cy="636358"/>
              <a:chOff x="107504" y="19525"/>
              <a:chExt cx="633034" cy="636358"/>
            </a:xfrm>
          </p:grpSpPr>
          <p:sp>
            <p:nvSpPr>
              <p:cNvPr id="852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853" name="Skupina 852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854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55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56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828" name="Skupina 827"/>
            <p:cNvGrpSpPr/>
            <p:nvPr userDrawn="1"/>
          </p:nvGrpSpPr>
          <p:grpSpPr>
            <a:xfrm>
              <a:off x="3101937" y="659330"/>
              <a:ext cx="633034" cy="636358"/>
              <a:chOff x="107504" y="19525"/>
              <a:chExt cx="633034" cy="636358"/>
            </a:xfrm>
          </p:grpSpPr>
          <p:sp>
            <p:nvSpPr>
              <p:cNvPr id="847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848" name="Skupina 847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849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50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51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829" name="Skupina 828"/>
            <p:cNvGrpSpPr/>
            <p:nvPr userDrawn="1"/>
          </p:nvGrpSpPr>
          <p:grpSpPr>
            <a:xfrm>
              <a:off x="2397216" y="659330"/>
              <a:ext cx="633034" cy="636358"/>
              <a:chOff x="107504" y="19525"/>
              <a:chExt cx="633034" cy="636358"/>
            </a:xfrm>
          </p:grpSpPr>
          <p:sp>
            <p:nvSpPr>
              <p:cNvPr id="842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843" name="Skupina 842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844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45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46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830" name="Skupina 829"/>
            <p:cNvGrpSpPr/>
            <p:nvPr userDrawn="1"/>
          </p:nvGrpSpPr>
          <p:grpSpPr>
            <a:xfrm>
              <a:off x="1692495" y="659330"/>
              <a:ext cx="633034" cy="636358"/>
              <a:chOff x="107504" y="19525"/>
              <a:chExt cx="633034" cy="636358"/>
            </a:xfrm>
          </p:grpSpPr>
          <p:sp>
            <p:nvSpPr>
              <p:cNvPr id="837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838" name="Skupina 837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839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40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41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831" name="Skupina 830"/>
            <p:cNvGrpSpPr/>
            <p:nvPr userDrawn="1"/>
          </p:nvGrpSpPr>
          <p:grpSpPr>
            <a:xfrm>
              <a:off x="987774" y="659330"/>
              <a:ext cx="633034" cy="636358"/>
              <a:chOff x="107504" y="19525"/>
              <a:chExt cx="633034" cy="636358"/>
            </a:xfrm>
          </p:grpSpPr>
          <p:sp>
            <p:nvSpPr>
              <p:cNvPr id="832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833" name="Skupina 832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834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35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36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8" name="Skupina 7"/>
            <p:cNvGrpSpPr/>
            <p:nvPr userDrawn="1"/>
          </p:nvGrpSpPr>
          <p:grpSpPr>
            <a:xfrm>
              <a:off x="-100433" y="31248"/>
              <a:ext cx="633034" cy="636358"/>
              <a:chOff x="107504" y="19525"/>
              <a:chExt cx="633034" cy="636358"/>
            </a:xfrm>
          </p:grpSpPr>
          <p:sp>
            <p:nvSpPr>
              <p:cNvPr id="72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727" name="Skupina 72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72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72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73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743" name="Skupina 742"/>
            <p:cNvGrpSpPr/>
            <p:nvPr userDrawn="1"/>
          </p:nvGrpSpPr>
          <p:grpSpPr>
            <a:xfrm>
              <a:off x="8356224" y="25160"/>
              <a:ext cx="633034" cy="636358"/>
              <a:chOff x="107504" y="19525"/>
              <a:chExt cx="633034" cy="636358"/>
            </a:xfrm>
          </p:grpSpPr>
          <p:sp>
            <p:nvSpPr>
              <p:cNvPr id="744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745" name="Skupina 744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746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747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748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749" name="Skupina 748"/>
            <p:cNvGrpSpPr/>
            <p:nvPr userDrawn="1"/>
          </p:nvGrpSpPr>
          <p:grpSpPr>
            <a:xfrm>
              <a:off x="7651502" y="25160"/>
              <a:ext cx="633034" cy="636358"/>
              <a:chOff x="107504" y="19525"/>
              <a:chExt cx="633034" cy="636358"/>
            </a:xfrm>
          </p:grpSpPr>
          <p:sp>
            <p:nvSpPr>
              <p:cNvPr id="750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751" name="Skupina 750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752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753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754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755" name="Skupina 754"/>
            <p:cNvGrpSpPr/>
            <p:nvPr userDrawn="1"/>
          </p:nvGrpSpPr>
          <p:grpSpPr>
            <a:xfrm>
              <a:off x="6946780" y="25160"/>
              <a:ext cx="633034" cy="636358"/>
              <a:chOff x="107504" y="19525"/>
              <a:chExt cx="633034" cy="636358"/>
            </a:xfrm>
          </p:grpSpPr>
          <p:sp>
            <p:nvSpPr>
              <p:cNvPr id="75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757" name="Skupina 75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75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75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76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761" name="Skupina 760"/>
            <p:cNvGrpSpPr/>
            <p:nvPr userDrawn="1"/>
          </p:nvGrpSpPr>
          <p:grpSpPr>
            <a:xfrm>
              <a:off x="6242058" y="25160"/>
              <a:ext cx="633034" cy="636358"/>
              <a:chOff x="107504" y="19525"/>
              <a:chExt cx="633034" cy="636358"/>
            </a:xfrm>
          </p:grpSpPr>
          <p:sp>
            <p:nvSpPr>
              <p:cNvPr id="762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763" name="Skupina 762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764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765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766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767" name="Skupina 766"/>
            <p:cNvGrpSpPr/>
            <p:nvPr userDrawn="1"/>
          </p:nvGrpSpPr>
          <p:grpSpPr>
            <a:xfrm>
              <a:off x="5537336" y="25160"/>
              <a:ext cx="633034" cy="636358"/>
              <a:chOff x="107504" y="19525"/>
              <a:chExt cx="633034" cy="636358"/>
            </a:xfrm>
          </p:grpSpPr>
          <p:sp>
            <p:nvSpPr>
              <p:cNvPr id="768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769" name="Skupina 768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770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771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772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773" name="Skupina 772"/>
            <p:cNvGrpSpPr/>
            <p:nvPr userDrawn="1"/>
          </p:nvGrpSpPr>
          <p:grpSpPr>
            <a:xfrm>
              <a:off x="4832614" y="25160"/>
              <a:ext cx="633034" cy="636358"/>
              <a:chOff x="107504" y="19525"/>
              <a:chExt cx="633034" cy="636358"/>
            </a:xfrm>
          </p:grpSpPr>
          <p:sp>
            <p:nvSpPr>
              <p:cNvPr id="774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775" name="Skupina 774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776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777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778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779" name="Skupina 778"/>
            <p:cNvGrpSpPr/>
            <p:nvPr userDrawn="1"/>
          </p:nvGrpSpPr>
          <p:grpSpPr>
            <a:xfrm>
              <a:off x="4127893" y="25160"/>
              <a:ext cx="633034" cy="636358"/>
              <a:chOff x="107504" y="19525"/>
              <a:chExt cx="633034" cy="636358"/>
            </a:xfrm>
          </p:grpSpPr>
          <p:sp>
            <p:nvSpPr>
              <p:cNvPr id="780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781" name="Skupina 780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782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783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784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785" name="Skupina 784"/>
            <p:cNvGrpSpPr/>
            <p:nvPr userDrawn="1"/>
          </p:nvGrpSpPr>
          <p:grpSpPr>
            <a:xfrm>
              <a:off x="3423172" y="25160"/>
              <a:ext cx="633034" cy="636358"/>
              <a:chOff x="107504" y="19525"/>
              <a:chExt cx="633034" cy="636358"/>
            </a:xfrm>
          </p:grpSpPr>
          <p:sp>
            <p:nvSpPr>
              <p:cNvPr id="78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787" name="Skupina 78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78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78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79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791" name="Skupina 790"/>
            <p:cNvGrpSpPr/>
            <p:nvPr userDrawn="1"/>
          </p:nvGrpSpPr>
          <p:grpSpPr>
            <a:xfrm>
              <a:off x="2718451" y="25160"/>
              <a:ext cx="633034" cy="636358"/>
              <a:chOff x="107504" y="19525"/>
              <a:chExt cx="633034" cy="636358"/>
            </a:xfrm>
          </p:grpSpPr>
          <p:sp>
            <p:nvSpPr>
              <p:cNvPr id="792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793" name="Skupina 792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794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795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796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797" name="Skupina 796"/>
            <p:cNvGrpSpPr/>
            <p:nvPr userDrawn="1"/>
          </p:nvGrpSpPr>
          <p:grpSpPr>
            <a:xfrm>
              <a:off x="2013730" y="25160"/>
              <a:ext cx="633034" cy="636358"/>
              <a:chOff x="107504" y="19525"/>
              <a:chExt cx="633034" cy="636358"/>
            </a:xfrm>
          </p:grpSpPr>
          <p:sp>
            <p:nvSpPr>
              <p:cNvPr id="798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799" name="Skupina 798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800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01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02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803" name="Skupina 802"/>
            <p:cNvGrpSpPr/>
            <p:nvPr userDrawn="1"/>
          </p:nvGrpSpPr>
          <p:grpSpPr>
            <a:xfrm>
              <a:off x="1309009" y="25160"/>
              <a:ext cx="633034" cy="636358"/>
              <a:chOff x="107504" y="19525"/>
              <a:chExt cx="633034" cy="636358"/>
            </a:xfrm>
          </p:grpSpPr>
          <p:sp>
            <p:nvSpPr>
              <p:cNvPr id="804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805" name="Skupina 804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806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07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08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809" name="Skupina 808"/>
            <p:cNvGrpSpPr/>
            <p:nvPr userDrawn="1"/>
          </p:nvGrpSpPr>
          <p:grpSpPr>
            <a:xfrm>
              <a:off x="604288" y="25160"/>
              <a:ext cx="633034" cy="636358"/>
              <a:chOff x="107504" y="19525"/>
              <a:chExt cx="633034" cy="636358"/>
            </a:xfrm>
          </p:grpSpPr>
          <p:sp>
            <p:nvSpPr>
              <p:cNvPr id="810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811" name="Skupina 810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812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13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814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908" name="Skupina 907"/>
            <p:cNvGrpSpPr/>
            <p:nvPr userDrawn="1"/>
          </p:nvGrpSpPr>
          <p:grpSpPr>
            <a:xfrm>
              <a:off x="403623" y="1933758"/>
              <a:ext cx="633034" cy="636358"/>
              <a:chOff x="107504" y="19525"/>
              <a:chExt cx="633034" cy="636358"/>
            </a:xfrm>
          </p:grpSpPr>
          <p:sp>
            <p:nvSpPr>
              <p:cNvPr id="993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994" name="Skupina 993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995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96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97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909" name="Skupina 908"/>
            <p:cNvGrpSpPr/>
            <p:nvPr userDrawn="1"/>
          </p:nvGrpSpPr>
          <p:grpSpPr>
            <a:xfrm>
              <a:off x="-301098" y="1933757"/>
              <a:ext cx="633034" cy="636358"/>
              <a:chOff x="107504" y="19525"/>
              <a:chExt cx="633034" cy="636358"/>
            </a:xfrm>
          </p:grpSpPr>
          <p:sp>
            <p:nvSpPr>
              <p:cNvPr id="988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989" name="Skupina 988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990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91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92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911" name="Skupina 910"/>
            <p:cNvGrpSpPr/>
            <p:nvPr userDrawn="1"/>
          </p:nvGrpSpPr>
          <p:grpSpPr>
            <a:xfrm>
              <a:off x="8860280" y="1927670"/>
              <a:ext cx="633034" cy="636358"/>
              <a:chOff x="107504" y="19525"/>
              <a:chExt cx="633034" cy="636358"/>
            </a:xfrm>
          </p:grpSpPr>
          <p:sp>
            <p:nvSpPr>
              <p:cNvPr id="978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979" name="Skupina 978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980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81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82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912" name="Skupina 911"/>
            <p:cNvGrpSpPr/>
            <p:nvPr userDrawn="1"/>
          </p:nvGrpSpPr>
          <p:grpSpPr>
            <a:xfrm>
              <a:off x="8155558" y="1927670"/>
              <a:ext cx="633034" cy="636358"/>
              <a:chOff x="107504" y="19525"/>
              <a:chExt cx="633034" cy="636358"/>
            </a:xfrm>
          </p:grpSpPr>
          <p:sp>
            <p:nvSpPr>
              <p:cNvPr id="973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974" name="Skupina 973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975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76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77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913" name="Skupina 912"/>
            <p:cNvGrpSpPr/>
            <p:nvPr userDrawn="1"/>
          </p:nvGrpSpPr>
          <p:grpSpPr>
            <a:xfrm>
              <a:off x="7450836" y="1927670"/>
              <a:ext cx="633034" cy="636358"/>
              <a:chOff x="107504" y="19525"/>
              <a:chExt cx="633034" cy="636358"/>
            </a:xfrm>
          </p:grpSpPr>
          <p:sp>
            <p:nvSpPr>
              <p:cNvPr id="968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969" name="Skupina 968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970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71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72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914" name="Skupina 913"/>
            <p:cNvGrpSpPr/>
            <p:nvPr userDrawn="1"/>
          </p:nvGrpSpPr>
          <p:grpSpPr>
            <a:xfrm>
              <a:off x="6746114" y="1927670"/>
              <a:ext cx="633034" cy="636358"/>
              <a:chOff x="107504" y="19525"/>
              <a:chExt cx="633034" cy="636358"/>
            </a:xfrm>
          </p:grpSpPr>
          <p:sp>
            <p:nvSpPr>
              <p:cNvPr id="963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964" name="Skupina 963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965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66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67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915" name="Skupina 914"/>
            <p:cNvGrpSpPr/>
            <p:nvPr userDrawn="1"/>
          </p:nvGrpSpPr>
          <p:grpSpPr>
            <a:xfrm>
              <a:off x="6041392" y="1927670"/>
              <a:ext cx="633034" cy="636358"/>
              <a:chOff x="107504" y="19525"/>
              <a:chExt cx="633034" cy="636358"/>
            </a:xfrm>
          </p:grpSpPr>
          <p:sp>
            <p:nvSpPr>
              <p:cNvPr id="958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959" name="Skupina 958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960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61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62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916" name="Skupina 915"/>
            <p:cNvGrpSpPr/>
            <p:nvPr userDrawn="1"/>
          </p:nvGrpSpPr>
          <p:grpSpPr>
            <a:xfrm>
              <a:off x="5336670" y="1927670"/>
              <a:ext cx="633034" cy="636358"/>
              <a:chOff x="107504" y="19525"/>
              <a:chExt cx="633034" cy="636358"/>
            </a:xfrm>
          </p:grpSpPr>
          <p:sp>
            <p:nvSpPr>
              <p:cNvPr id="953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954" name="Skupina 953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955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56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57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917" name="Skupina 916"/>
            <p:cNvGrpSpPr/>
            <p:nvPr userDrawn="1"/>
          </p:nvGrpSpPr>
          <p:grpSpPr>
            <a:xfrm>
              <a:off x="4631949" y="1927670"/>
              <a:ext cx="633034" cy="636358"/>
              <a:chOff x="107504" y="19525"/>
              <a:chExt cx="633034" cy="636358"/>
            </a:xfrm>
          </p:grpSpPr>
          <p:sp>
            <p:nvSpPr>
              <p:cNvPr id="948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949" name="Skupina 948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950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51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52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918" name="Skupina 917"/>
            <p:cNvGrpSpPr/>
            <p:nvPr userDrawn="1"/>
          </p:nvGrpSpPr>
          <p:grpSpPr>
            <a:xfrm>
              <a:off x="3927228" y="1927670"/>
              <a:ext cx="633034" cy="636358"/>
              <a:chOff x="107504" y="19525"/>
              <a:chExt cx="633034" cy="636358"/>
            </a:xfrm>
          </p:grpSpPr>
          <p:sp>
            <p:nvSpPr>
              <p:cNvPr id="943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944" name="Skupina 943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945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46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47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919" name="Skupina 918"/>
            <p:cNvGrpSpPr/>
            <p:nvPr userDrawn="1"/>
          </p:nvGrpSpPr>
          <p:grpSpPr>
            <a:xfrm>
              <a:off x="3222507" y="1927670"/>
              <a:ext cx="633034" cy="636358"/>
              <a:chOff x="107504" y="19525"/>
              <a:chExt cx="633034" cy="636358"/>
            </a:xfrm>
          </p:grpSpPr>
          <p:sp>
            <p:nvSpPr>
              <p:cNvPr id="938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939" name="Skupina 938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940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41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42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920" name="Skupina 919"/>
            <p:cNvGrpSpPr/>
            <p:nvPr userDrawn="1"/>
          </p:nvGrpSpPr>
          <p:grpSpPr>
            <a:xfrm>
              <a:off x="2517786" y="1927670"/>
              <a:ext cx="633034" cy="636358"/>
              <a:chOff x="107504" y="19525"/>
              <a:chExt cx="633034" cy="636358"/>
            </a:xfrm>
          </p:grpSpPr>
          <p:sp>
            <p:nvSpPr>
              <p:cNvPr id="933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934" name="Skupina 933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935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36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37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921" name="Skupina 920"/>
            <p:cNvGrpSpPr/>
            <p:nvPr userDrawn="1"/>
          </p:nvGrpSpPr>
          <p:grpSpPr>
            <a:xfrm>
              <a:off x="1813065" y="1927670"/>
              <a:ext cx="633034" cy="636358"/>
              <a:chOff x="107504" y="19525"/>
              <a:chExt cx="633034" cy="636358"/>
            </a:xfrm>
          </p:grpSpPr>
          <p:sp>
            <p:nvSpPr>
              <p:cNvPr id="928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929" name="Skupina 928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930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31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32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922" name="Skupina 921"/>
            <p:cNvGrpSpPr/>
            <p:nvPr userDrawn="1"/>
          </p:nvGrpSpPr>
          <p:grpSpPr>
            <a:xfrm>
              <a:off x="1108344" y="1927670"/>
              <a:ext cx="633034" cy="636358"/>
              <a:chOff x="107504" y="19525"/>
              <a:chExt cx="633034" cy="636358"/>
            </a:xfrm>
          </p:grpSpPr>
          <p:sp>
            <p:nvSpPr>
              <p:cNvPr id="923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924" name="Skupina 923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925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26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927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999" name="Skupina 998"/>
            <p:cNvGrpSpPr/>
            <p:nvPr userDrawn="1"/>
          </p:nvGrpSpPr>
          <p:grpSpPr>
            <a:xfrm>
              <a:off x="20137" y="1299588"/>
              <a:ext cx="633034" cy="636358"/>
              <a:chOff x="107504" y="19525"/>
              <a:chExt cx="633034" cy="636358"/>
            </a:xfrm>
          </p:grpSpPr>
          <p:sp>
            <p:nvSpPr>
              <p:cNvPr id="1084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085" name="Skupina 1084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086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87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88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002" name="Skupina 1001"/>
            <p:cNvGrpSpPr/>
            <p:nvPr userDrawn="1"/>
          </p:nvGrpSpPr>
          <p:grpSpPr>
            <a:xfrm>
              <a:off x="8476794" y="1293500"/>
              <a:ext cx="633034" cy="636358"/>
              <a:chOff x="107504" y="19525"/>
              <a:chExt cx="633034" cy="636358"/>
            </a:xfrm>
          </p:grpSpPr>
          <p:sp>
            <p:nvSpPr>
              <p:cNvPr id="1069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070" name="Skupina 1069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071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72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73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003" name="Skupina 1002"/>
            <p:cNvGrpSpPr/>
            <p:nvPr userDrawn="1"/>
          </p:nvGrpSpPr>
          <p:grpSpPr>
            <a:xfrm>
              <a:off x="7772072" y="1293500"/>
              <a:ext cx="633034" cy="636358"/>
              <a:chOff x="107504" y="19525"/>
              <a:chExt cx="633034" cy="636358"/>
            </a:xfrm>
          </p:grpSpPr>
          <p:sp>
            <p:nvSpPr>
              <p:cNvPr id="1064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065" name="Skupina 1064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066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67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68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004" name="Skupina 1003"/>
            <p:cNvGrpSpPr/>
            <p:nvPr userDrawn="1"/>
          </p:nvGrpSpPr>
          <p:grpSpPr>
            <a:xfrm>
              <a:off x="7067350" y="1293500"/>
              <a:ext cx="633034" cy="636358"/>
              <a:chOff x="107504" y="19525"/>
              <a:chExt cx="633034" cy="636358"/>
            </a:xfrm>
          </p:grpSpPr>
          <p:sp>
            <p:nvSpPr>
              <p:cNvPr id="1059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060" name="Skupina 1059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061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62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63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005" name="Skupina 1004"/>
            <p:cNvGrpSpPr/>
            <p:nvPr userDrawn="1"/>
          </p:nvGrpSpPr>
          <p:grpSpPr>
            <a:xfrm>
              <a:off x="6362628" y="1293500"/>
              <a:ext cx="633034" cy="636358"/>
              <a:chOff x="107504" y="19525"/>
              <a:chExt cx="633034" cy="636358"/>
            </a:xfrm>
          </p:grpSpPr>
          <p:sp>
            <p:nvSpPr>
              <p:cNvPr id="1054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055" name="Skupina 1054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056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57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58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006" name="Skupina 1005"/>
            <p:cNvGrpSpPr/>
            <p:nvPr userDrawn="1"/>
          </p:nvGrpSpPr>
          <p:grpSpPr>
            <a:xfrm>
              <a:off x="5657906" y="1293500"/>
              <a:ext cx="633034" cy="636358"/>
              <a:chOff x="107504" y="19525"/>
              <a:chExt cx="633034" cy="636358"/>
            </a:xfrm>
          </p:grpSpPr>
          <p:sp>
            <p:nvSpPr>
              <p:cNvPr id="1049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050" name="Skupina 1049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051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52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53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007" name="Skupina 1006"/>
            <p:cNvGrpSpPr/>
            <p:nvPr userDrawn="1"/>
          </p:nvGrpSpPr>
          <p:grpSpPr>
            <a:xfrm>
              <a:off x="4953184" y="1293500"/>
              <a:ext cx="633034" cy="636358"/>
              <a:chOff x="107504" y="19525"/>
              <a:chExt cx="633034" cy="636358"/>
            </a:xfrm>
          </p:grpSpPr>
          <p:sp>
            <p:nvSpPr>
              <p:cNvPr id="1044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045" name="Skupina 1044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046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47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48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008" name="Skupina 1007"/>
            <p:cNvGrpSpPr/>
            <p:nvPr userDrawn="1"/>
          </p:nvGrpSpPr>
          <p:grpSpPr>
            <a:xfrm>
              <a:off x="4248463" y="1293500"/>
              <a:ext cx="633034" cy="636358"/>
              <a:chOff x="107504" y="19525"/>
              <a:chExt cx="633034" cy="636358"/>
            </a:xfrm>
          </p:grpSpPr>
          <p:sp>
            <p:nvSpPr>
              <p:cNvPr id="1039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040" name="Skupina 1039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041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42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43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009" name="Skupina 1008"/>
            <p:cNvGrpSpPr/>
            <p:nvPr userDrawn="1"/>
          </p:nvGrpSpPr>
          <p:grpSpPr>
            <a:xfrm>
              <a:off x="3543742" y="1293500"/>
              <a:ext cx="633034" cy="636358"/>
              <a:chOff x="107504" y="19525"/>
              <a:chExt cx="633034" cy="636358"/>
            </a:xfrm>
          </p:grpSpPr>
          <p:sp>
            <p:nvSpPr>
              <p:cNvPr id="1034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035" name="Skupina 1034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036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37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38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010" name="Skupina 1009"/>
            <p:cNvGrpSpPr/>
            <p:nvPr userDrawn="1"/>
          </p:nvGrpSpPr>
          <p:grpSpPr>
            <a:xfrm>
              <a:off x="2839021" y="1293500"/>
              <a:ext cx="633034" cy="636358"/>
              <a:chOff x="107504" y="19525"/>
              <a:chExt cx="633034" cy="636358"/>
            </a:xfrm>
          </p:grpSpPr>
          <p:sp>
            <p:nvSpPr>
              <p:cNvPr id="1029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030" name="Skupina 1029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031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32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33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011" name="Skupina 1010"/>
            <p:cNvGrpSpPr/>
            <p:nvPr userDrawn="1"/>
          </p:nvGrpSpPr>
          <p:grpSpPr>
            <a:xfrm>
              <a:off x="2134300" y="1293500"/>
              <a:ext cx="633034" cy="636358"/>
              <a:chOff x="107504" y="19525"/>
              <a:chExt cx="633034" cy="636358"/>
            </a:xfrm>
          </p:grpSpPr>
          <p:sp>
            <p:nvSpPr>
              <p:cNvPr id="1024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025" name="Skupina 1024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026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27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28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012" name="Skupina 1011"/>
            <p:cNvGrpSpPr/>
            <p:nvPr userDrawn="1"/>
          </p:nvGrpSpPr>
          <p:grpSpPr>
            <a:xfrm>
              <a:off x="1429579" y="1293500"/>
              <a:ext cx="633034" cy="636358"/>
              <a:chOff x="107504" y="19525"/>
              <a:chExt cx="633034" cy="636358"/>
            </a:xfrm>
          </p:grpSpPr>
          <p:sp>
            <p:nvSpPr>
              <p:cNvPr id="1019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020" name="Skupina 1019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021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22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23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013" name="Skupina 1012"/>
            <p:cNvGrpSpPr/>
            <p:nvPr userDrawn="1"/>
          </p:nvGrpSpPr>
          <p:grpSpPr>
            <a:xfrm>
              <a:off x="724858" y="1293500"/>
              <a:ext cx="633034" cy="636358"/>
              <a:chOff x="107504" y="19525"/>
              <a:chExt cx="633034" cy="636358"/>
            </a:xfrm>
          </p:grpSpPr>
          <p:sp>
            <p:nvSpPr>
              <p:cNvPr id="1014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015" name="Skupina 1014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016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17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018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090" name="Skupina 1089"/>
            <p:cNvGrpSpPr/>
            <p:nvPr userDrawn="1"/>
          </p:nvGrpSpPr>
          <p:grpSpPr>
            <a:xfrm>
              <a:off x="403623" y="3202098"/>
              <a:ext cx="633034" cy="636358"/>
              <a:chOff x="107504" y="19525"/>
              <a:chExt cx="633034" cy="636358"/>
            </a:xfrm>
          </p:grpSpPr>
          <p:sp>
            <p:nvSpPr>
              <p:cNvPr id="1175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176" name="Skupina 1175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177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78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79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091" name="Skupina 1090"/>
            <p:cNvGrpSpPr/>
            <p:nvPr userDrawn="1"/>
          </p:nvGrpSpPr>
          <p:grpSpPr>
            <a:xfrm>
              <a:off x="-301098" y="3202097"/>
              <a:ext cx="633034" cy="636358"/>
              <a:chOff x="107504" y="19525"/>
              <a:chExt cx="633034" cy="636358"/>
            </a:xfrm>
          </p:grpSpPr>
          <p:sp>
            <p:nvSpPr>
              <p:cNvPr id="1170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171" name="Skupina 1170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172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73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74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093" name="Skupina 1092"/>
            <p:cNvGrpSpPr/>
            <p:nvPr userDrawn="1"/>
          </p:nvGrpSpPr>
          <p:grpSpPr>
            <a:xfrm>
              <a:off x="8860280" y="3196010"/>
              <a:ext cx="633034" cy="636358"/>
              <a:chOff x="107504" y="19525"/>
              <a:chExt cx="633034" cy="636358"/>
            </a:xfrm>
          </p:grpSpPr>
          <p:sp>
            <p:nvSpPr>
              <p:cNvPr id="1160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161" name="Skupina 1160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162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63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64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094" name="Skupina 1093"/>
            <p:cNvGrpSpPr/>
            <p:nvPr userDrawn="1"/>
          </p:nvGrpSpPr>
          <p:grpSpPr>
            <a:xfrm>
              <a:off x="8155558" y="3196010"/>
              <a:ext cx="633034" cy="636358"/>
              <a:chOff x="107504" y="19525"/>
              <a:chExt cx="633034" cy="636358"/>
            </a:xfrm>
          </p:grpSpPr>
          <p:sp>
            <p:nvSpPr>
              <p:cNvPr id="1155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156" name="Skupina 1155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157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58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59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095" name="Skupina 1094"/>
            <p:cNvGrpSpPr/>
            <p:nvPr userDrawn="1"/>
          </p:nvGrpSpPr>
          <p:grpSpPr>
            <a:xfrm>
              <a:off x="7450836" y="3196010"/>
              <a:ext cx="633034" cy="636358"/>
              <a:chOff x="107504" y="19525"/>
              <a:chExt cx="633034" cy="636358"/>
            </a:xfrm>
          </p:grpSpPr>
          <p:sp>
            <p:nvSpPr>
              <p:cNvPr id="1150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151" name="Skupina 1150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152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53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54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096" name="Skupina 1095"/>
            <p:cNvGrpSpPr/>
            <p:nvPr userDrawn="1"/>
          </p:nvGrpSpPr>
          <p:grpSpPr>
            <a:xfrm>
              <a:off x="6746114" y="3196010"/>
              <a:ext cx="633034" cy="636358"/>
              <a:chOff x="107504" y="19525"/>
              <a:chExt cx="633034" cy="636358"/>
            </a:xfrm>
          </p:grpSpPr>
          <p:sp>
            <p:nvSpPr>
              <p:cNvPr id="1145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146" name="Skupina 1145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147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48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49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097" name="Skupina 1096"/>
            <p:cNvGrpSpPr/>
            <p:nvPr userDrawn="1"/>
          </p:nvGrpSpPr>
          <p:grpSpPr>
            <a:xfrm>
              <a:off x="6041392" y="3196010"/>
              <a:ext cx="633034" cy="636358"/>
              <a:chOff x="107504" y="19525"/>
              <a:chExt cx="633034" cy="636358"/>
            </a:xfrm>
          </p:grpSpPr>
          <p:sp>
            <p:nvSpPr>
              <p:cNvPr id="1140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141" name="Skupina 1140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142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43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44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098" name="Skupina 1097"/>
            <p:cNvGrpSpPr/>
            <p:nvPr userDrawn="1"/>
          </p:nvGrpSpPr>
          <p:grpSpPr>
            <a:xfrm>
              <a:off x="5336670" y="3196010"/>
              <a:ext cx="633034" cy="636358"/>
              <a:chOff x="107504" y="19525"/>
              <a:chExt cx="633034" cy="636358"/>
            </a:xfrm>
          </p:grpSpPr>
          <p:sp>
            <p:nvSpPr>
              <p:cNvPr id="1135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136" name="Skupina 1135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137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38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39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099" name="Skupina 1098"/>
            <p:cNvGrpSpPr/>
            <p:nvPr userDrawn="1"/>
          </p:nvGrpSpPr>
          <p:grpSpPr>
            <a:xfrm>
              <a:off x="4631949" y="3196010"/>
              <a:ext cx="633034" cy="636358"/>
              <a:chOff x="107504" y="19525"/>
              <a:chExt cx="633034" cy="636358"/>
            </a:xfrm>
          </p:grpSpPr>
          <p:sp>
            <p:nvSpPr>
              <p:cNvPr id="1130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131" name="Skupina 1130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132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33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34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100" name="Skupina 1099"/>
            <p:cNvGrpSpPr/>
            <p:nvPr userDrawn="1"/>
          </p:nvGrpSpPr>
          <p:grpSpPr>
            <a:xfrm>
              <a:off x="3927228" y="3196010"/>
              <a:ext cx="633034" cy="636358"/>
              <a:chOff x="107504" y="19525"/>
              <a:chExt cx="633034" cy="636358"/>
            </a:xfrm>
          </p:grpSpPr>
          <p:sp>
            <p:nvSpPr>
              <p:cNvPr id="1125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126" name="Skupina 1125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127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28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29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101" name="Skupina 1100"/>
            <p:cNvGrpSpPr/>
            <p:nvPr userDrawn="1"/>
          </p:nvGrpSpPr>
          <p:grpSpPr>
            <a:xfrm>
              <a:off x="3222507" y="3196010"/>
              <a:ext cx="633034" cy="636358"/>
              <a:chOff x="107504" y="19525"/>
              <a:chExt cx="633034" cy="636358"/>
            </a:xfrm>
          </p:grpSpPr>
          <p:sp>
            <p:nvSpPr>
              <p:cNvPr id="1120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121" name="Skupina 1120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122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23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24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102" name="Skupina 1101"/>
            <p:cNvGrpSpPr/>
            <p:nvPr userDrawn="1"/>
          </p:nvGrpSpPr>
          <p:grpSpPr>
            <a:xfrm>
              <a:off x="2517786" y="3196010"/>
              <a:ext cx="633034" cy="636358"/>
              <a:chOff x="107504" y="19525"/>
              <a:chExt cx="633034" cy="636358"/>
            </a:xfrm>
          </p:grpSpPr>
          <p:sp>
            <p:nvSpPr>
              <p:cNvPr id="1115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116" name="Skupina 1115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117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18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19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103" name="Skupina 1102"/>
            <p:cNvGrpSpPr/>
            <p:nvPr userDrawn="1"/>
          </p:nvGrpSpPr>
          <p:grpSpPr>
            <a:xfrm>
              <a:off x="1813065" y="3196010"/>
              <a:ext cx="633034" cy="636358"/>
              <a:chOff x="107504" y="19525"/>
              <a:chExt cx="633034" cy="636358"/>
            </a:xfrm>
          </p:grpSpPr>
          <p:sp>
            <p:nvSpPr>
              <p:cNvPr id="1110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111" name="Skupina 1110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112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13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14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104" name="Skupina 1103"/>
            <p:cNvGrpSpPr/>
            <p:nvPr userDrawn="1"/>
          </p:nvGrpSpPr>
          <p:grpSpPr>
            <a:xfrm>
              <a:off x="1108344" y="3196010"/>
              <a:ext cx="633034" cy="636358"/>
              <a:chOff x="107504" y="19525"/>
              <a:chExt cx="633034" cy="636358"/>
            </a:xfrm>
          </p:grpSpPr>
          <p:sp>
            <p:nvSpPr>
              <p:cNvPr id="1105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106" name="Skupina 1105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107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08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09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272" name="Skupina 1271"/>
            <p:cNvGrpSpPr/>
            <p:nvPr userDrawn="1"/>
          </p:nvGrpSpPr>
          <p:grpSpPr>
            <a:xfrm>
              <a:off x="403623" y="4470440"/>
              <a:ext cx="633034" cy="636358"/>
              <a:chOff x="107504" y="19525"/>
              <a:chExt cx="633034" cy="636358"/>
            </a:xfrm>
          </p:grpSpPr>
          <p:sp>
            <p:nvSpPr>
              <p:cNvPr id="1357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358" name="Skupina 1357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359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60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61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273" name="Skupina 1272"/>
            <p:cNvGrpSpPr/>
            <p:nvPr userDrawn="1"/>
          </p:nvGrpSpPr>
          <p:grpSpPr>
            <a:xfrm>
              <a:off x="-301098" y="4470439"/>
              <a:ext cx="633034" cy="636358"/>
              <a:chOff x="107504" y="19525"/>
              <a:chExt cx="633034" cy="636358"/>
            </a:xfrm>
          </p:grpSpPr>
          <p:sp>
            <p:nvSpPr>
              <p:cNvPr id="1352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353" name="Skupina 1352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354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55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56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275" name="Skupina 1274"/>
            <p:cNvGrpSpPr/>
            <p:nvPr userDrawn="1"/>
          </p:nvGrpSpPr>
          <p:grpSpPr>
            <a:xfrm>
              <a:off x="8860280" y="4464352"/>
              <a:ext cx="633034" cy="636358"/>
              <a:chOff x="107504" y="19525"/>
              <a:chExt cx="633034" cy="636358"/>
            </a:xfrm>
          </p:grpSpPr>
          <p:sp>
            <p:nvSpPr>
              <p:cNvPr id="1342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343" name="Skupina 1342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344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45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46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276" name="Skupina 1275"/>
            <p:cNvGrpSpPr/>
            <p:nvPr userDrawn="1"/>
          </p:nvGrpSpPr>
          <p:grpSpPr>
            <a:xfrm>
              <a:off x="8155558" y="4464352"/>
              <a:ext cx="633034" cy="636358"/>
              <a:chOff x="107504" y="19525"/>
              <a:chExt cx="633034" cy="636358"/>
            </a:xfrm>
          </p:grpSpPr>
          <p:sp>
            <p:nvSpPr>
              <p:cNvPr id="1337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338" name="Skupina 1337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339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40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41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277" name="Skupina 1276"/>
            <p:cNvGrpSpPr/>
            <p:nvPr userDrawn="1"/>
          </p:nvGrpSpPr>
          <p:grpSpPr>
            <a:xfrm>
              <a:off x="7450836" y="4464352"/>
              <a:ext cx="633034" cy="636358"/>
              <a:chOff x="107504" y="19525"/>
              <a:chExt cx="633034" cy="636358"/>
            </a:xfrm>
          </p:grpSpPr>
          <p:sp>
            <p:nvSpPr>
              <p:cNvPr id="1332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333" name="Skupina 1332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334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35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36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278" name="Skupina 1277"/>
            <p:cNvGrpSpPr/>
            <p:nvPr userDrawn="1"/>
          </p:nvGrpSpPr>
          <p:grpSpPr>
            <a:xfrm>
              <a:off x="6746114" y="4464352"/>
              <a:ext cx="633034" cy="636358"/>
              <a:chOff x="107504" y="19525"/>
              <a:chExt cx="633034" cy="636358"/>
            </a:xfrm>
          </p:grpSpPr>
          <p:sp>
            <p:nvSpPr>
              <p:cNvPr id="1327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328" name="Skupina 1327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329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30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31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279" name="Skupina 1278"/>
            <p:cNvGrpSpPr/>
            <p:nvPr userDrawn="1"/>
          </p:nvGrpSpPr>
          <p:grpSpPr>
            <a:xfrm>
              <a:off x="6041392" y="4464352"/>
              <a:ext cx="633034" cy="636358"/>
              <a:chOff x="107504" y="19525"/>
              <a:chExt cx="633034" cy="636358"/>
            </a:xfrm>
          </p:grpSpPr>
          <p:sp>
            <p:nvSpPr>
              <p:cNvPr id="1322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323" name="Skupina 1322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324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25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26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280" name="Skupina 1279"/>
            <p:cNvGrpSpPr/>
            <p:nvPr userDrawn="1"/>
          </p:nvGrpSpPr>
          <p:grpSpPr>
            <a:xfrm>
              <a:off x="5336670" y="4464352"/>
              <a:ext cx="633034" cy="636358"/>
              <a:chOff x="107504" y="19525"/>
              <a:chExt cx="633034" cy="636358"/>
            </a:xfrm>
          </p:grpSpPr>
          <p:sp>
            <p:nvSpPr>
              <p:cNvPr id="1317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318" name="Skupina 1317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319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20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21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281" name="Skupina 1280"/>
            <p:cNvGrpSpPr/>
            <p:nvPr userDrawn="1"/>
          </p:nvGrpSpPr>
          <p:grpSpPr>
            <a:xfrm>
              <a:off x="4631949" y="4464352"/>
              <a:ext cx="633034" cy="636358"/>
              <a:chOff x="107504" y="19525"/>
              <a:chExt cx="633034" cy="636358"/>
            </a:xfrm>
          </p:grpSpPr>
          <p:sp>
            <p:nvSpPr>
              <p:cNvPr id="1312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313" name="Skupina 1312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314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15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16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282" name="Skupina 1281"/>
            <p:cNvGrpSpPr/>
            <p:nvPr userDrawn="1"/>
          </p:nvGrpSpPr>
          <p:grpSpPr>
            <a:xfrm>
              <a:off x="3927228" y="4464352"/>
              <a:ext cx="633034" cy="636358"/>
              <a:chOff x="107504" y="19525"/>
              <a:chExt cx="633034" cy="636358"/>
            </a:xfrm>
          </p:grpSpPr>
          <p:sp>
            <p:nvSpPr>
              <p:cNvPr id="1307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308" name="Skupina 1307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309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10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11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283" name="Skupina 1282"/>
            <p:cNvGrpSpPr/>
            <p:nvPr userDrawn="1"/>
          </p:nvGrpSpPr>
          <p:grpSpPr>
            <a:xfrm>
              <a:off x="3222507" y="4464352"/>
              <a:ext cx="633034" cy="636358"/>
              <a:chOff x="107504" y="19525"/>
              <a:chExt cx="633034" cy="636358"/>
            </a:xfrm>
          </p:grpSpPr>
          <p:sp>
            <p:nvSpPr>
              <p:cNvPr id="1302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303" name="Skupina 1302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304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05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06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284" name="Skupina 1283"/>
            <p:cNvGrpSpPr/>
            <p:nvPr userDrawn="1"/>
          </p:nvGrpSpPr>
          <p:grpSpPr>
            <a:xfrm>
              <a:off x="2517786" y="4464352"/>
              <a:ext cx="633034" cy="636358"/>
              <a:chOff x="107504" y="19525"/>
              <a:chExt cx="633034" cy="636358"/>
            </a:xfrm>
          </p:grpSpPr>
          <p:sp>
            <p:nvSpPr>
              <p:cNvPr id="1297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298" name="Skupina 1297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299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00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01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285" name="Skupina 1284"/>
            <p:cNvGrpSpPr/>
            <p:nvPr userDrawn="1"/>
          </p:nvGrpSpPr>
          <p:grpSpPr>
            <a:xfrm>
              <a:off x="1813065" y="4464352"/>
              <a:ext cx="633034" cy="636358"/>
              <a:chOff x="107504" y="19525"/>
              <a:chExt cx="633034" cy="636358"/>
            </a:xfrm>
          </p:grpSpPr>
          <p:sp>
            <p:nvSpPr>
              <p:cNvPr id="1292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293" name="Skupina 1292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294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95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96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286" name="Skupina 1285"/>
            <p:cNvGrpSpPr/>
            <p:nvPr userDrawn="1"/>
          </p:nvGrpSpPr>
          <p:grpSpPr>
            <a:xfrm>
              <a:off x="1108344" y="4464352"/>
              <a:ext cx="633034" cy="636358"/>
              <a:chOff x="107504" y="19525"/>
              <a:chExt cx="633034" cy="636358"/>
            </a:xfrm>
          </p:grpSpPr>
          <p:sp>
            <p:nvSpPr>
              <p:cNvPr id="1287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288" name="Skupina 1287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289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90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91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181" name="Skupina 1180"/>
            <p:cNvGrpSpPr/>
            <p:nvPr userDrawn="1"/>
          </p:nvGrpSpPr>
          <p:grpSpPr>
            <a:xfrm>
              <a:off x="20137" y="2567928"/>
              <a:ext cx="633034" cy="636358"/>
              <a:chOff x="107504" y="19525"/>
              <a:chExt cx="633034" cy="636358"/>
            </a:xfrm>
          </p:grpSpPr>
          <p:sp>
            <p:nvSpPr>
              <p:cNvPr id="126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267" name="Skupina 126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26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6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7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184" name="Skupina 1183"/>
            <p:cNvGrpSpPr/>
            <p:nvPr userDrawn="1"/>
          </p:nvGrpSpPr>
          <p:grpSpPr>
            <a:xfrm>
              <a:off x="8476794" y="2561840"/>
              <a:ext cx="633034" cy="636358"/>
              <a:chOff x="107504" y="19525"/>
              <a:chExt cx="633034" cy="636358"/>
            </a:xfrm>
          </p:grpSpPr>
          <p:sp>
            <p:nvSpPr>
              <p:cNvPr id="125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252" name="Skupina 125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25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5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5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185" name="Skupina 1184"/>
            <p:cNvGrpSpPr/>
            <p:nvPr userDrawn="1"/>
          </p:nvGrpSpPr>
          <p:grpSpPr>
            <a:xfrm>
              <a:off x="7772072" y="2561840"/>
              <a:ext cx="633034" cy="636358"/>
              <a:chOff x="107504" y="19525"/>
              <a:chExt cx="633034" cy="636358"/>
            </a:xfrm>
          </p:grpSpPr>
          <p:sp>
            <p:nvSpPr>
              <p:cNvPr id="124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247" name="Skupina 124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24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4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5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186" name="Skupina 1185"/>
            <p:cNvGrpSpPr/>
            <p:nvPr userDrawn="1"/>
          </p:nvGrpSpPr>
          <p:grpSpPr>
            <a:xfrm>
              <a:off x="7067350" y="2561840"/>
              <a:ext cx="633034" cy="636358"/>
              <a:chOff x="107504" y="19525"/>
              <a:chExt cx="633034" cy="636358"/>
            </a:xfrm>
          </p:grpSpPr>
          <p:sp>
            <p:nvSpPr>
              <p:cNvPr id="124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242" name="Skupina 124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24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4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4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187" name="Skupina 1186"/>
            <p:cNvGrpSpPr/>
            <p:nvPr userDrawn="1"/>
          </p:nvGrpSpPr>
          <p:grpSpPr>
            <a:xfrm>
              <a:off x="6362628" y="2561840"/>
              <a:ext cx="633034" cy="636358"/>
              <a:chOff x="107504" y="19525"/>
              <a:chExt cx="633034" cy="636358"/>
            </a:xfrm>
          </p:grpSpPr>
          <p:sp>
            <p:nvSpPr>
              <p:cNvPr id="123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237" name="Skupina 123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23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3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4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188" name="Skupina 1187"/>
            <p:cNvGrpSpPr/>
            <p:nvPr userDrawn="1"/>
          </p:nvGrpSpPr>
          <p:grpSpPr>
            <a:xfrm>
              <a:off x="5657906" y="2561840"/>
              <a:ext cx="633034" cy="636358"/>
              <a:chOff x="107504" y="19525"/>
              <a:chExt cx="633034" cy="636358"/>
            </a:xfrm>
          </p:grpSpPr>
          <p:sp>
            <p:nvSpPr>
              <p:cNvPr id="123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232" name="Skupina 123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23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3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3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189" name="Skupina 1188"/>
            <p:cNvGrpSpPr/>
            <p:nvPr userDrawn="1"/>
          </p:nvGrpSpPr>
          <p:grpSpPr>
            <a:xfrm>
              <a:off x="4953184" y="2561840"/>
              <a:ext cx="633034" cy="636358"/>
              <a:chOff x="107504" y="19525"/>
              <a:chExt cx="633034" cy="636358"/>
            </a:xfrm>
          </p:grpSpPr>
          <p:sp>
            <p:nvSpPr>
              <p:cNvPr id="122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227" name="Skupina 122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22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2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3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190" name="Skupina 1189"/>
            <p:cNvGrpSpPr/>
            <p:nvPr userDrawn="1"/>
          </p:nvGrpSpPr>
          <p:grpSpPr>
            <a:xfrm>
              <a:off x="4248463" y="2561840"/>
              <a:ext cx="633034" cy="636358"/>
              <a:chOff x="107504" y="19525"/>
              <a:chExt cx="633034" cy="636358"/>
            </a:xfrm>
          </p:grpSpPr>
          <p:sp>
            <p:nvSpPr>
              <p:cNvPr id="122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222" name="Skupina 122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22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2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2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191" name="Skupina 1190"/>
            <p:cNvGrpSpPr/>
            <p:nvPr userDrawn="1"/>
          </p:nvGrpSpPr>
          <p:grpSpPr>
            <a:xfrm>
              <a:off x="3543742" y="2561840"/>
              <a:ext cx="633034" cy="636358"/>
              <a:chOff x="107504" y="19525"/>
              <a:chExt cx="633034" cy="636358"/>
            </a:xfrm>
          </p:grpSpPr>
          <p:sp>
            <p:nvSpPr>
              <p:cNvPr id="121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217" name="Skupina 121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21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1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2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192" name="Skupina 1191"/>
            <p:cNvGrpSpPr/>
            <p:nvPr userDrawn="1"/>
          </p:nvGrpSpPr>
          <p:grpSpPr>
            <a:xfrm>
              <a:off x="2839021" y="2561840"/>
              <a:ext cx="633034" cy="636358"/>
              <a:chOff x="107504" y="19525"/>
              <a:chExt cx="633034" cy="636358"/>
            </a:xfrm>
          </p:grpSpPr>
          <p:sp>
            <p:nvSpPr>
              <p:cNvPr id="121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212" name="Skupina 121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21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1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1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193" name="Skupina 1192"/>
            <p:cNvGrpSpPr/>
            <p:nvPr userDrawn="1"/>
          </p:nvGrpSpPr>
          <p:grpSpPr>
            <a:xfrm>
              <a:off x="2134300" y="2561840"/>
              <a:ext cx="633034" cy="636358"/>
              <a:chOff x="107504" y="19525"/>
              <a:chExt cx="633034" cy="636358"/>
            </a:xfrm>
          </p:grpSpPr>
          <p:sp>
            <p:nvSpPr>
              <p:cNvPr id="120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207" name="Skupina 120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20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0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1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194" name="Skupina 1193"/>
            <p:cNvGrpSpPr/>
            <p:nvPr userDrawn="1"/>
          </p:nvGrpSpPr>
          <p:grpSpPr>
            <a:xfrm>
              <a:off x="1429579" y="2561840"/>
              <a:ext cx="633034" cy="636358"/>
              <a:chOff x="107504" y="19525"/>
              <a:chExt cx="633034" cy="636358"/>
            </a:xfrm>
          </p:grpSpPr>
          <p:sp>
            <p:nvSpPr>
              <p:cNvPr id="1201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202" name="Skupina 1201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203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04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05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195" name="Skupina 1194"/>
            <p:cNvGrpSpPr/>
            <p:nvPr userDrawn="1"/>
          </p:nvGrpSpPr>
          <p:grpSpPr>
            <a:xfrm>
              <a:off x="724858" y="2561840"/>
              <a:ext cx="633034" cy="636358"/>
              <a:chOff x="107504" y="19525"/>
              <a:chExt cx="633034" cy="636358"/>
            </a:xfrm>
          </p:grpSpPr>
          <p:sp>
            <p:nvSpPr>
              <p:cNvPr id="1196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197" name="Skupina 1196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198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199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200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363" name="Skupina 1362"/>
            <p:cNvGrpSpPr/>
            <p:nvPr userDrawn="1"/>
          </p:nvGrpSpPr>
          <p:grpSpPr>
            <a:xfrm>
              <a:off x="20137" y="3836268"/>
              <a:ext cx="633034" cy="636358"/>
              <a:chOff x="107504" y="19525"/>
              <a:chExt cx="633034" cy="636358"/>
            </a:xfrm>
          </p:grpSpPr>
          <p:sp>
            <p:nvSpPr>
              <p:cNvPr id="1448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449" name="Skupina 1448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450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451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452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366" name="Skupina 1365"/>
            <p:cNvGrpSpPr/>
            <p:nvPr userDrawn="1"/>
          </p:nvGrpSpPr>
          <p:grpSpPr>
            <a:xfrm>
              <a:off x="8476794" y="3830180"/>
              <a:ext cx="633034" cy="636358"/>
              <a:chOff x="107504" y="19525"/>
              <a:chExt cx="633034" cy="636358"/>
            </a:xfrm>
          </p:grpSpPr>
          <p:sp>
            <p:nvSpPr>
              <p:cNvPr id="1433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434" name="Skupina 1433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435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436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437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367" name="Skupina 1366"/>
            <p:cNvGrpSpPr/>
            <p:nvPr userDrawn="1"/>
          </p:nvGrpSpPr>
          <p:grpSpPr>
            <a:xfrm>
              <a:off x="7772072" y="3830180"/>
              <a:ext cx="633034" cy="636358"/>
              <a:chOff x="107504" y="19525"/>
              <a:chExt cx="633034" cy="636358"/>
            </a:xfrm>
          </p:grpSpPr>
          <p:sp>
            <p:nvSpPr>
              <p:cNvPr id="1428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429" name="Skupina 1428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430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431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432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368" name="Skupina 1367"/>
            <p:cNvGrpSpPr/>
            <p:nvPr userDrawn="1"/>
          </p:nvGrpSpPr>
          <p:grpSpPr>
            <a:xfrm>
              <a:off x="7067350" y="3830180"/>
              <a:ext cx="633034" cy="636358"/>
              <a:chOff x="107504" y="19525"/>
              <a:chExt cx="633034" cy="636358"/>
            </a:xfrm>
          </p:grpSpPr>
          <p:sp>
            <p:nvSpPr>
              <p:cNvPr id="1423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424" name="Skupina 1423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425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426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427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369" name="Skupina 1368"/>
            <p:cNvGrpSpPr/>
            <p:nvPr userDrawn="1"/>
          </p:nvGrpSpPr>
          <p:grpSpPr>
            <a:xfrm>
              <a:off x="6362628" y="3830180"/>
              <a:ext cx="633034" cy="636358"/>
              <a:chOff x="107504" y="19525"/>
              <a:chExt cx="633034" cy="636358"/>
            </a:xfrm>
          </p:grpSpPr>
          <p:sp>
            <p:nvSpPr>
              <p:cNvPr id="1418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419" name="Skupina 1418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420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421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422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370" name="Skupina 1369"/>
            <p:cNvGrpSpPr/>
            <p:nvPr userDrawn="1"/>
          </p:nvGrpSpPr>
          <p:grpSpPr>
            <a:xfrm>
              <a:off x="5657906" y="3830180"/>
              <a:ext cx="633034" cy="636358"/>
              <a:chOff x="107504" y="19525"/>
              <a:chExt cx="633034" cy="636358"/>
            </a:xfrm>
          </p:grpSpPr>
          <p:sp>
            <p:nvSpPr>
              <p:cNvPr id="1413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414" name="Skupina 1413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415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416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417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371" name="Skupina 1370"/>
            <p:cNvGrpSpPr/>
            <p:nvPr userDrawn="1"/>
          </p:nvGrpSpPr>
          <p:grpSpPr>
            <a:xfrm>
              <a:off x="4953184" y="3830180"/>
              <a:ext cx="633034" cy="636358"/>
              <a:chOff x="107504" y="19525"/>
              <a:chExt cx="633034" cy="636358"/>
            </a:xfrm>
          </p:grpSpPr>
          <p:sp>
            <p:nvSpPr>
              <p:cNvPr id="1408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409" name="Skupina 1408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410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411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412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372" name="Skupina 1371"/>
            <p:cNvGrpSpPr/>
            <p:nvPr userDrawn="1"/>
          </p:nvGrpSpPr>
          <p:grpSpPr>
            <a:xfrm>
              <a:off x="4248463" y="3830180"/>
              <a:ext cx="633034" cy="636358"/>
              <a:chOff x="107504" y="19525"/>
              <a:chExt cx="633034" cy="636358"/>
            </a:xfrm>
          </p:grpSpPr>
          <p:sp>
            <p:nvSpPr>
              <p:cNvPr id="1403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404" name="Skupina 1403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405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406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407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373" name="Skupina 1372"/>
            <p:cNvGrpSpPr/>
            <p:nvPr userDrawn="1"/>
          </p:nvGrpSpPr>
          <p:grpSpPr>
            <a:xfrm>
              <a:off x="3543742" y="3830180"/>
              <a:ext cx="633034" cy="636358"/>
              <a:chOff x="107504" y="19525"/>
              <a:chExt cx="633034" cy="636358"/>
            </a:xfrm>
          </p:grpSpPr>
          <p:sp>
            <p:nvSpPr>
              <p:cNvPr id="1398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399" name="Skupina 1398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400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401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402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374" name="Skupina 1373"/>
            <p:cNvGrpSpPr/>
            <p:nvPr userDrawn="1"/>
          </p:nvGrpSpPr>
          <p:grpSpPr>
            <a:xfrm>
              <a:off x="2839021" y="3830180"/>
              <a:ext cx="633034" cy="636358"/>
              <a:chOff x="107504" y="19525"/>
              <a:chExt cx="633034" cy="636358"/>
            </a:xfrm>
          </p:grpSpPr>
          <p:sp>
            <p:nvSpPr>
              <p:cNvPr id="1393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394" name="Skupina 1393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395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96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97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375" name="Skupina 1374"/>
            <p:cNvGrpSpPr/>
            <p:nvPr userDrawn="1"/>
          </p:nvGrpSpPr>
          <p:grpSpPr>
            <a:xfrm>
              <a:off x="2134300" y="3830180"/>
              <a:ext cx="633034" cy="636358"/>
              <a:chOff x="107504" y="19525"/>
              <a:chExt cx="633034" cy="636358"/>
            </a:xfrm>
          </p:grpSpPr>
          <p:sp>
            <p:nvSpPr>
              <p:cNvPr id="1388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389" name="Skupina 1388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390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91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92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376" name="Skupina 1375"/>
            <p:cNvGrpSpPr/>
            <p:nvPr userDrawn="1"/>
          </p:nvGrpSpPr>
          <p:grpSpPr>
            <a:xfrm>
              <a:off x="1429579" y="3830180"/>
              <a:ext cx="633034" cy="636358"/>
              <a:chOff x="107504" y="19525"/>
              <a:chExt cx="633034" cy="636358"/>
            </a:xfrm>
          </p:grpSpPr>
          <p:sp>
            <p:nvSpPr>
              <p:cNvPr id="1383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384" name="Skupina 1383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385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86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87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  <p:grpSp>
          <p:nvGrpSpPr>
            <p:cNvPr id="1377" name="Skupina 1376"/>
            <p:cNvGrpSpPr/>
            <p:nvPr userDrawn="1"/>
          </p:nvGrpSpPr>
          <p:grpSpPr>
            <a:xfrm>
              <a:off x="724858" y="3830180"/>
              <a:ext cx="633034" cy="636358"/>
              <a:chOff x="107504" y="19525"/>
              <a:chExt cx="633034" cy="636358"/>
            </a:xfrm>
          </p:grpSpPr>
          <p:sp>
            <p:nvSpPr>
              <p:cNvPr id="1378" name="Oval 20"/>
              <p:cNvSpPr>
                <a:spLocks noChangeArrowheads="1"/>
              </p:cNvSpPr>
              <p:nvPr/>
            </p:nvSpPr>
            <p:spPr bwMode="auto">
              <a:xfrm>
                <a:off x="107504" y="19525"/>
                <a:ext cx="633034" cy="636358"/>
              </a:xfrm>
              <a:prstGeom prst="ellipse">
                <a:avLst/>
              </a:prstGeom>
              <a:noFill/>
              <a:ln w="11113" cap="flat">
                <a:solidFill>
                  <a:srgbClr val="00AB4E">
                    <a:alpha val="40000"/>
                  </a:srgb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sl-SI"/>
              </a:p>
            </p:txBody>
          </p:sp>
          <p:grpSp>
            <p:nvGrpSpPr>
              <p:cNvPr id="1379" name="Skupina 1378"/>
              <p:cNvGrpSpPr/>
              <p:nvPr/>
            </p:nvGrpSpPr>
            <p:grpSpPr>
              <a:xfrm>
                <a:off x="243866" y="147019"/>
                <a:ext cx="360309" cy="383589"/>
                <a:chOff x="315874" y="216493"/>
                <a:chExt cx="360309" cy="383589"/>
              </a:xfrm>
              <a:solidFill>
                <a:srgbClr val="00AB4E">
                  <a:alpha val="40000"/>
                </a:srgbClr>
              </a:solidFill>
            </p:grpSpPr>
            <p:sp>
              <p:nvSpPr>
                <p:cNvPr id="1380" name="Freeform 21"/>
                <p:cNvSpPr>
                  <a:spLocks noEditPoints="1"/>
                </p:cNvSpPr>
                <p:nvPr/>
              </p:nvSpPr>
              <p:spPr bwMode="auto">
                <a:xfrm>
                  <a:off x="363546" y="216493"/>
                  <a:ext cx="299333" cy="383589"/>
                </a:xfrm>
                <a:custGeom>
                  <a:avLst/>
                  <a:gdLst>
                    <a:gd name="T0" fmla="*/ 49 w 114"/>
                    <a:gd name="T1" fmla="*/ 7 h 145"/>
                    <a:gd name="T2" fmla="*/ 50 w 114"/>
                    <a:gd name="T3" fmla="*/ 3 h 145"/>
                    <a:gd name="T4" fmla="*/ 52 w 114"/>
                    <a:gd name="T5" fmla="*/ 7 h 145"/>
                    <a:gd name="T6" fmla="*/ 53 w 114"/>
                    <a:gd name="T7" fmla="*/ 139 h 145"/>
                    <a:gd name="T8" fmla="*/ 49 w 114"/>
                    <a:gd name="T9" fmla="*/ 141 h 145"/>
                    <a:gd name="T10" fmla="*/ 49 w 114"/>
                    <a:gd name="T11" fmla="*/ 137 h 145"/>
                    <a:gd name="T12" fmla="*/ 34 w 114"/>
                    <a:gd name="T13" fmla="*/ 45 h 145"/>
                    <a:gd name="T14" fmla="*/ 30 w 114"/>
                    <a:gd name="T15" fmla="*/ 45 h 145"/>
                    <a:gd name="T16" fmla="*/ 32 w 114"/>
                    <a:gd name="T17" fmla="*/ 40 h 145"/>
                    <a:gd name="T18" fmla="*/ 34 w 114"/>
                    <a:gd name="T19" fmla="*/ 45 h 145"/>
                    <a:gd name="T20" fmla="*/ 4 w 114"/>
                    <a:gd name="T21" fmla="*/ 23 h 145"/>
                    <a:gd name="T22" fmla="*/ 4 w 114"/>
                    <a:gd name="T23" fmla="*/ 19 h 145"/>
                    <a:gd name="T24" fmla="*/ 9 w 114"/>
                    <a:gd name="T25" fmla="*/ 21 h 145"/>
                    <a:gd name="T26" fmla="*/ 84 w 114"/>
                    <a:gd name="T27" fmla="*/ 11 h 145"/>
                    <a:gd name="T28" fmla="*/ 86 w 114"/>
                    <a:gd name="T29" fmla="*/ 16 h 145"/>
                    <a:gd name="T30" fmla="*/ 82 w 114"/>
                    <a:gd name="T31" fmla="*/ 16 h 145"/>
                    <a:gd name="T32" fmla="*/ 82 w 114"/>
                    <a:gd name="T33" fmla="*/ 12 h 145"/>
                    <a:gd name="T34" fmla="*/ 106 w 114"/>
                    <a:gd name="T35" fmla="*/ 28 h 145"/>
                    <a:gd name="T36" fmla="*/ 104 w 114"/>
                    <a:gd name="T37" fmla="*/ 33 h 145"/>
                    <a:gd name="T38" fmla="*/ 102 w 114"/>
                    <a:gd name="T39" fmla="*/ 32 h 145"/>
                    <a:gd name="T40" fmla="*/ 113 w 114"/>
                    <a:gd name="T41" fmla="*/ 41 h 145"/>
                    <a:gd name="T42" fmla="*/ 104 w 114"/>
                    <a:gd name="T43" fmla="*/ 36 h 145"/>
                    <a:gd name="T44" fmla="*/ 108 w 114"/>
                    <a:gd name="T45" fmla="*/ 26 h 145"/>
                    <a:gd name="T46" fmla="*/ 100 w 114"/>
                    <a:gd name="T47" fmla="*/ 26 h 145"/>
                    <a:gd name="T48" fmla="*/ 91 w 114"/>
                    <a:gd name="T49" fmla="*/ 41 h 145"/>
                    <a:gd name="T50" fmla="*/ 52 w 114"/>
                    <a:gd name="T51" fmla="*/ 49 h 145"/>
                    <a:gd name="T52" fmla="*/ 69 w 114"/>
                    <a:gd name="T53" fmla="*/ 23 h 145"/>
                    <a:gd name="T54" fmla="*/ 79 w 114"/>
                    <a:gd name="T55" fmla="*/ 28 h 145"/>
                    <a:gd name="T56" fmla="*/ 78 w 114"/>
                    <a:gd name="T57" fmla="*/ 23 h 145"/>
                    <a:gd name="T58" fmla="*/ 88 w 114"/>
                    <a:gd name="T59" fmla="*/ 18 h 145"/>
                    <a:gd name="T60" fmla="*/ 88 w 114"/>
                    <a:gd name="T61" fmla="*/ 10 h 145"/>
                    <a:gd name="T62" fmla="*/ 78 w 114"/>
                    <a:gd name="T63" fmla="*/ 14 h 145"/>
                    <a:gd name="T64" fmla="*/ 62 w 114"/>
                    <a:gd name="T65" fmla="*/ 20 h 145"/>
                    <a:gd name="T66" fmla="*/ 52 w 114"/>
                    <a:gd name="T67" fmla="*/ 11 h 145"/>
                    <a:gd name="T68" fmla="*/ 55 w 114"/>
                    <a:gd name="T69" fmla="*/ 1 h 145"/>
                    <a:gd name="T70" fmla="*/ 46 w 114"/>
                    <a:gd name="T71" fmla="*/ 1 h 145"/>
                    <a:gd name="T72" fmla="*/ 46 w 114"/>
                    <a:gd name="T73" fmla="*/ 10 h 145"/>
                    <a:gd name="T74" fmla="*/ 49 w 114"/>
                    <a:gd name="T75" fmla="*/ 11 h 145"/>
                    <a:gd name="T76" fmla="*/ 32 w 114"/>
                    <a:gd name="T77" fmla="*/ 7 h 145"/>
                    <a:gd name="T78" fmla="*/ 49 w 114"/>
                    <a:gd name="T79" fmla="*/ 40 h 145"/>
                    <a:gd name="T80" fmla="*/ 29 w 114"/>
                    <a:gd name="T81" fmla="*/ 28 h 145"/>
                    <a:gd name="T82" fmla="*/ 22 w 114"/>
                    <a:gd name="T83" fmla="*/ 26 h 145"/>
                    <a:gd name="T84" fmla="*/ 11 w 114"/>
                    <a:gd name="T85" fmla="*/ 24 h 145"/>
                    <a:gd name="T86" fmla="*/ 10 w 114"/>
                    <a:gd name="T87" fmla="*/ 17 h 145"/>
                    <a:gd name="T88" fmla="*/ 0 w 114"/>
                    <a:gd name="T89" fmla="*/ 21 h 145"/>
                    <a:gd name="T90" fmla="*/ 2 w 114"/>
                    <a:gd name="T91" fmla="*/ 26 h 145"/>
                    <a:gd name="T92" fmla="*/ 9 w 114"/>
                    <a:gd name="T93" fmla="*/ 27 h 145"/>
                    <a:gd name="T94" fmla="*/ 14 w 114"/>
                    <a:gd name="T95" fmla="*/ 32 h 145"/>
                    <a:gd name="T96" fmla="*/ 49 w 114"/>
                    <a:gd name="T97" fmla="*/ 52 h 145"/>
                    <a:gd name="T98" fmla="*/ 37 w 114"/>
                    <a:gd name="T99" fmla="*/ 43 h 145"/>
                    <a:gd name="T100" fmla="*/ 32 w 114"/>
                    <a:gd name="T101" fmla="*/ 37 h 145"/>
                    <a:gd name="T102" fmla="*/ 27 w 114"/>
                    <a:gd name="T103" fmla="*/ 47 h 145"/>
                    <a:gd name="T104" fmla="*/ 27 w 114"/>
                    <a:gd name="T105" fmla="*/ 47 h 145"/>
                    <a:gd name="T106" fmla="*/ 49 w 114"/>
                    <a:gd name="T107" fmla="*/ 63 h 145"/>
                    <a:gd name="T108" fmla="*/ 46 w 114"/>
                    <a:gd name="T109" fmla="*/ 135 h 145"/>
                    <a:gd name="T110" fmla="*/ 45 w 114"/>
                    <a:gd name="T111" fmla="*/ 139 h 145"/>
                    <a:gd name="T112" fmla="*/ 55 w 114"/>
                    <a:gd name="T113" fmla="*/ 143 h 145"/>
                    <a:gd name="T114" fmla="*/ 55 w 114"/>
                    <a:gd name="T115" fmla="*/ 135 h 145"/>
                    <a:gd name="T116" fmla="*/ 61 w 114"/>
                    <a:gd name="T117" fmla="*/ 44 h 145"/>
                    <a:gd name="T118" fmla="*/ 83 w 114"/>
                    <a:gd name="T119" fmla="*/ 51 h 145"/>
                    <a:gd name="T120" fmla="*/ 91 w 114"/>
                    <a:gd name="T121" fmla="*/ 44 h 145"/>
                    <a:gd name="T122" fmla="*/ 113 w 114"/>
                    <a:gd name="T123" fmla="*/ 4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4" h="145">
                      <a:moveTo>
                        <a:pt x="50" y="8"/>
                      </a:moveTo>
                      <a:cubicBezTo>
                        <a:pt x="50" y="8"/>
                        <a:pt x="49" y="8"/>
                        <a:pt x="49" y="7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8" y="7"/>
                        <a:pt x="48" y="6"/>
                        <a:pt x="48" y="5"/>
                      </a:cubicBezTo>
                      <a:cubicBezTo>
                        <a:pt x="48" y="5"/>
                        <a:pt x="48" y="4"/>
                        <a:pt x="49" y="4"/>
                      </a:cubicBezTo>
                      <a:cubicBezTo>
                        <a:pt x="49" y="3"/>
                        <a:pt x="50" y="3"/>
                        <a:pt x="50" y="3"/>
                      </a:cubicBezTo>
                      <a:cubicBezTo>
                        <a:pt x="51" y="3"/>
                        <a:pt x="52" y="3"/>
                        <a:pt x="52" y="4"/>
                      </a:cubicBezTo>
                      <a:cubicBezTo>
                        <a:pt x="53" y="4"/>
                        <a:pt x="53" y="5"/>
                        <a:pt x="53" y="5"/>
                      </a:cubicBezTo>
                      <a:cubicBezTo>
                        <a:pt x="53" y="6"/>
                        <a:pt x="53" y="7"/>
                        <a:pt x="52" y="7"/>
                      </a:cubicBezTo>
                      <a:cubicBezTo>
                        <a:pt x="52" y="8"/>
                        <a:pt x="51" y="8"/>
                        <a:pt x="50" y="8"/>
                      </a:cubicBezTo>
                      <a:moveTo>
                        <a:pt x="52" y="137"/>
                      </a:moveTo>
                      <a:cubicBezTo>
                        <a:pt x="53" y="137"/>
                        <a:pt x="53" y="138"/>
                        <a:pt x="53" y="139"/>
                      </a:cubicBezTo>
                      <a:cubicBezTo>
                        <a:pt x="53" y="140"/>
                        <a:pt x="53" y="140"/>
                        <a:pt x="52" y="141"/>
                      </a:cubicBezTo>
                      <a:cubicBezTo>
                        <a:pt x="52" y="141"/>
                        <a:pt x="51" y="142"/>
                        <a:pt x="50" y="142"/>
                      </a:cubicBezTo>
                      <a:cubicBezTo>
                        <a:pt x="50" y="142"/>
                        <a:pt x="49" y="141"/>
                        <a:pt x="49" y="141"/>
                      </a:cubicBezTo>
                      <a:cubicBezTo>
                        <a:pt x="48" y="140"/>
                        <a:pt x="48" y="140"/>
                        <a:pt x="48" y="139"/>
                      </a:cubicBezTo>
                      <a:cubicBezTo>
                        <a:pt x="48" y="138"/>
                        <a:pt x="48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6"/>
                        <a:pt x="50" y="136"/>
                        <a:pt x="50" y="136"/>
                      </a:cubicBezTo>
                      <a:cubicBezTo>
                        <a:pt x="51" y="136"/>
                        <a:pt x="52" y="136"/>
                        <a:pt x="52" y="137"/>
                      </a:cubicBezTo>
                      <a:moveTo>
                        <a:pt x="34" y="45"/>
                      </a:moveTo>
                      <a:cubicBezTo>
                        <a:pt x="33" y="46"/>
                        <a:pt x="32" y="46"/>
                        <a:pt x="32" y="46"/>
                      </a:cubicBezTo>
                      <a:cubicBezTo>
                        <a:pt x="31" y="46"/>
                        <a:pt x="30" y="46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4"/>
                        <a:pt x="29" y="43"/>
                      </a:cubicBezTo>
                      <a:cubicBezTo>
                        <a:pt x="29" y="42"/>
                        <a:pt x="29" y="42"/>
                        <a:pt x="30" y="41"/>
                      </a:cubicBezTo>
                      <a:cubicBezTo>
                        <a:pt x="30" y="41"/>
                        <a:pt x="31" y="40"/>
                        <a:pt x="32" y="40"/>
                      </a:cubicBezTo>
                      <a:cubicBezTo>
                        <a:pt x="32" y="40"/>
                        <a:pt x="33" y="41"/>
                        <a:pt x="34" y="41"/>
                      </a:cubicBezTo>
                      <a:cubicBezTo>
                        <a:pt x="34" y="42"/>
                        <a:pt x="34" y="42"/>
                        <a:pt x="34" y="43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moveTo>
                        <a:pt x="8" y="23"/>
                      </a:move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5" y="24"/>
                        <a:pt x="4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3" y="23"/>
                        <a:pt x="3" y="22"/>
                        <a:pt x="3" y="21"/>
                      </a:cubicBezTo>
                      <a:cubicBezTo>
                        <a:pt x="3" y="21"/>
                        <a:pt x="3" y="20"/>
                        <a:pt x="4" y="19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9" y="22"/>
                        <a:pt x="8" y="23"/>
                        <a:pt x="8" y="23"/>
                      </a:cubicBezTo>
                      <a:moveTo>
                        <a:pt x="82" y="12"/>
                      </a:moveTo>
                      <a:cubicBezTo>
                        <a:pt x="83" y="12"/>
                        <a:pt x="84" y="11"/>
                        <a:pt x="84" y="11"/>
                      </a:cubicBezTo>
                      <a:cubicBezTo>
                        <a:pt x="85" y="11"/>
                        <a:pt x="86" y="12"/>
                        <a:pt x="86" y="12"/>
                      </a:cubicBezTo>
                      <a:cubicBezTo>
                        <a:pt x="87" y="13"/>
                        <a:pt x="87" y="13"/>
                        <a:pt x="87" y="14"/>
                      </a:cubicBezTo>
                      <a:cubicBezTo>
                        <a:pt x="87" y="15"/>
                        <a:pt x="87" y="16"/>
                        <a:pt x="86" y="16"/>
                      </a:cubicBezTo>
                      <a:cubicBezTo>
                        <a:pt x="86" y="17"/>
                        <a:pt x="85" y="17"/>
                        <a:pt x="84" y="17"/>
                      </a:cubicBezTo>
                      <a:cubicBezTo>
                        <a:pt x="84" y="17"/>
                        <a:pt x="83" y="17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82" y="15"/>
                        <a:pt x="82" y="15"/>
                        <a:pt x="82" y="14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moveTo>
                        <a:pt x="102" y="28"/>
                      </a:moveTo>
                      <a:cubicBezTo>
                        <a:pt x="103" y="28"/>
                        <a:pt x="103" y="27"/>
                        <a:pt x="104" y="27"/>
                      </a:cubicBezTo>
                      <a:cubicBezTo>
                        <a:pt x="105" y="27"/>
                        <a:pt x="105" y="28"/>
                        <a:pt x="106" y="28"/>
                      </a:cubicBezTo>
                      <a:cubicBezTo>
                        <a:pt x="106" y="29"/>
                        <a:pt x="107" y="29"/>
                        <a:pt x="107" y="30"/>
                      </a:cubicBezTo>
                      <a:cubicBezTo>
                        <a:pt x="107" y="31"/>
                        <a:pt x="106" y="32"/>
                        <a:pt x="106" y="32"/>
                      </a:cubicBezTo>
                      <a:cubicBezTo>
                        <a:pt x="105" y="32"/>
                        <a:pt x="105" y="33"/>
                        <a:pt x="104" y="33"/>
                      </a:cubicBezTo>
                      <a:cubicBezTo>
                        <a:pt x="103" y="33"/>
                        <a:pt x="103" y="33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1"/>
                        <a:pt x="101" y="31"/>
                        <a:pt x="101" y="30"/>
                      </a:cubicBezTo>
                      <a:cubicBezTo>
                        <a:pt x="101" y="29"/>
                        <a:pt x="102" y="29"/>
                        <a:pt x="102" y="28"/>
                      </a:cubicBezTo>
                      <a:moveTo>
                        <a:pt x="113" y="41"/>
                      </a:moveTo>
                      <a:cubicBezTo>
                        <a:pt x="95" y="41"/>
                        <a:pt x="95" y="41"/>
                        <a:pt x="95" y="41"/>
                      </a:cubicBezTo>
                      <a:cubicBezTo>
                        <a:pt x="101" y="35"/>
                        <a:pt x="101" y="35"/>
                        <a:pt x="101" y="35"/>
                      </a:cubicBezTo>
                      <a:cubicBezTo>
                        <a:pt x="102" y="36"/>
                        <a:pt x="103" y="36"/>
                        <a:pt x="104" y="36"/>
                      </a:cubicBezTo>
                      <a:cubicBezTo>
                        <a:pt x="106" y="36"/>
                        <a:pt x="107" y="35"/>
                        <a:pt x="108" y="34"/>
                      </a:cubicBezTo>
                      <a:cubicBezTo>
                        <a:pt x="109" y="33"/>
                        <a:pt x="110" y="32"/>
                        <a:pt x="110" y="30"/>
                      </a:cubicBezTo>
                      <a:cubicBezTo>
                        <a:pt x="110" y="28"/>
                        <a:pt x="109" y="27"/>
                        <a:pt x="108" y="26"/>
                      </a:cubicBezTo>
                      <a:cubicBezTo>
                        <a:pt x="108" y="26"/>
                        <a:pt x="108" y="26"/>
                        <a:pt x="108" y="26"/>
                      </a:cubicBezTo>
                      <a:cubicBezTo>
                        <a:pt x="107" y="25"/>
                        <a:pt x="106" y="24"/>
                        <a:pt x="104" y="24"/>
                      </a:cubicBezTo>
                      <a:cubicBezTo>
                        <a:pt x="102" y="24"/>
                        <a:pt x="101" y="25"/>
                        <a:pt x="100" y="26"/>
                      </a:cubicBezTo>
                      <a:cubicBezTo>
                        <a:pt x="99" y="27"/>
                        <a:pt x="98" y="28"/>
                        <a:pt x="98" y="30"/>
                      </a:cubicBezTo>
                      <a:cubicBezTo>
                        <a:pt x="98" y="31"/>
                        <a:pt x="98" y="32"/>
                        <a:pt x="99" y="33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59" y="41"/>
                        <a:pt x="59" y="42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9" y="23"/>
                        <a:pt x="69" y="23"/>
                        <a:pt x="69" y="23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1"/>
                        <a:pt x="78" y="31"/>
                        <a:pt x="79" y="30"/>
                      </a:cubicBezTo>
                      <a:cubicBezTo>
                        <a:pt x="79" y="30"/>
                        <a:pt x="79" y="29"/>
                        <a:pt x="79" y="28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7" y="23"/>
                        <a:pt x="77" y="23"/>
                        <a:pt x="77" y="23"/>
                      </a:cubicBezTo>
                      <a:cubicBezTo>
                        <a:pt x="77" y="23"/>
                        <a:pt x="78" y="23"/>
                        <a:pt x="78" y="23"/>
                      </a:cubicBezTo>
                      <a:cubicBezTo>
                        <a:pt x="81" y="19"/>
                        <a:pt x="81" y="19"/>
                        <a:pt x="81" y="19"/>
                      </a:cubicBezTo>
                      <a:cubicBezTo>
                        <a:pt x="82" y="20"/>
                        <a:pt x="83" y="20"/>
                        <a:pt x="84" y="20"/>
                      </a:cubicBezTo>
                      <a:cubicBezTo>
                        <a:pt x="86" y="20"/>
                        <a:pt x="87" y="19"/>
                        <a:pt x="88" y="18"/>
                      </a:cubicBezTo>
                      <a:cubicBezTo>
                        <a:pt x="90" y="17"/>
                        <a:pt x="90" y="16"/>
                        <a:pt x="90" y="14"/>
                      </a:cubicBezTo>
                      <a:cubicBezTo>
                        <a:pt x="90" y="12"/>
                        <a:pt x="90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7" y="9"/>
                        <a:pt x="86" y="8"/>
                        <a:pt x="84" y="8"/>
                      </a:cubicBezTo>
                      <a:cubicBezTo>
                        <a:pt x="83" y="8"/>
                        <a:pt x="81" y="9"/>
                        <a:pt x="80" y="10"/>
                      </a:cubicBezTo>
                      <a:cubicBezTo>
                        <a:pt x="79" y="11"/>
                        <a:pt x="78" y="12"/>
                        <a:pt x="78" y="14"/>
                      </a:cubicBezTo>
                      <a:cubicBezTo>
                        <a:pt x="78" y="15"/>
                        <a:pt x="79" y="16"/>
                        <a:pt x="79" y="17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3" y="11"/>
                        <a:pt x="54" y="10"/>
                        <a:pt x="55" y="10"/>
                      </a:cubicBezTo>
                      <a:cubicBezTo>
                        <a:pt x="56" y="9"/>
                        <a:pt x="56" y="7"/>
                        <a:pt x="56" y="5"/>
                      </a:cubicBezTo>
                      <a:cubicBezTo>
                        <a:pt x="56" y="4"/>
                        <a:pt x="56" y="2"/>
                        <a:pt x="55" y="1"/>
                      </a:cubicBezTo>
                      <a:cubicBezTo>
                        <a:pt x="55" y="1"/>
                        <a:pt x="55" y="1"/>
                        <a:pt x="55" y="1"/>
                      </a:cubicBezTo>
                      <a:cubicBezTo>
                        <a:pt x="54" y="0"/>
                        <a:pt x="52" y="0"/>
                        <a:pt x="50" y="0"/>
                      </a:cubicBezTo>
                      <a:cubicBezTo>
                        <a:pt x="49" y="0"/>
                        <a:pt x="47" y="0"/>
                        <a:pt x="46" y="1"/>
                      </a:cubicBezTo>
                      <a:cubicBezTo>
                        <a:pt x="45" y="2"/>
                        <a:pt x="45" y="4"/>
                        <a:pt x="45" y="5"/>
                      </a:cubicBezTo>
                      <a:cubicBezTo>
                        <a:pt x="45" y="7"/>
                        <a:pt x="45" y="9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7" y="10"/>
                        <a:pt x="48" y="11"/>
                        <a:pt x="49" y="1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6"/>
                        <a:pt x="33" y="6"/>
                        <a:pt x="32" y="7"/>
                      </a:cubicBezTo>
                      <a:cubicBezTo>
                        <a:pt x="31" y="7"/>
                        <a:pt x="31" y="8"/>
                        <a:pt x="32" y="9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40"/>
                        <a:pt x="49" y="40"/>
                        <a:pt x="49" y="4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3" y="23"/>
                        <a:pt x="22" y="23"/>
                        <a:pt x="22" y="23"/>
                      </a:cubicBezTo>
                      <a:cubicBezTo>
                        <a:pt x="21" y="24"/>
                        <a:pt x="21" y="25"/>
                        <a:pt x="22" y="26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3"/>
                        <a:pt x="12" y="22"/>
                        <a:pt x="12" y="21"/>
                      </a:cubicBezTo>
                      <a:cubicBezTo>
                        <a:pt x="12" y="20"/>
                        <a:pt x="11" y="18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4" y="16"/>
                        <a:pt x="3" y="16"/>
                        <a:pt x="2" y="17"/>
                      </a:cubicBezTo>
                      <a:cubicBezTo>
                        <a:pt x="1" y="18"/>
                        <a:pt x="0" y="20"/>
                        <a:pt x="0" y="21"/>
                      </a:cubicBezTo>
                      <a:cubicBezTo>
                        <a:pt x="0" y="23"/>
                        <a:pt x="1" y="24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7"/>
                        <a:pt x="4" y="27"/>
                        <a:pt x="6" y="27"/>
                      </a:cubicBezTo>
                      <a:cubicBezTo>
                        <a:pt x="7" y="27"/>
                        <a:pt x="8" y="27"/>
                        <a:pt x="9" y="27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5"/>
                        <a:pt x="37" y="44"/>
                        <a:pt x="37" y="43"/>
                      </a:cubicBezTo>
                      <a:cubicBezTo>
                        <a:pt x="37" y="41"/>
                        <a:pt x="37" y="40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8"/>
                        <a:pt x="33" y="37"/>
                        <a:pt x="32" y="37"/>
                      </a:cubicBezTo>
                      <a:cubicBezTo>
                        <a:pt x="30" y="37"/>
                        <a:pt x="28" y="38"/>
                        <a:pt x="27" y="39"/>
                      </a:cubicBezTo>
                      <a:cubicBezTo>
                        <a:pt x="26" y="40"/>
                        <a:pt x="26" y="41"/>
                        <a:pt x="26" y="43"/>
                      </a:cubicBezTo>
                      <a:cubicBezTo>
                        <a:pt x="26" y="45"/>
                        <a:pt x="26" y="46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8" y="48"/>
                        <a:pt x="30" y="49"/>
                        <a:pt x="32" y="49"/>
                      </a:cubicBezTo>
                      <a:cubicBezTo>
                        <a:pt x="33" y="49"/>
                        <a:pt x="34" y="49"/>
                        <a:pt x="34" y="48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8" y="133"/>
                        <a:pt x="47" y="134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5" y="136"/>
                        <a:pt x="45" y="137"/>
                        <a:pt x="45" y="139"/>
                      </a:cubicBezTo>
                      <a:cubicBezTo>
                        <a:pt x="45" y="140"/>
                        <a:pt x="45" y="142"/>
                        <a:pt x="46" y="143"/>
                      </a:cubicBezTo>
                      <a:cubicBezTo>
                        <a:pt x="47" y="144"/>
                        <a:pt x="49" y="145"/>
                        <a:pt x="50" y="145"/>
                      </a:cubicBezTo>
                      <a:cubicBezTo>
                        <a:pt x="52" y="145"/>
                        <a:pt x="54" y="144"/>
                        <a:pt x="55" y="143"/>
                      </a:cubicBezTo>
                      <a:cubicBezTo>
                        <a:pt x="55" y="143"/>
                        <a:pt x="55" y="143"/>
                        <a:pt x="55" y="143"/>
                      </a:cubicBezTo>
                      <a:cubicBezTo>
                        <a:pt x="56" y="142"/>
                        <a:pt x="56" y="140"/>
                        <a:pt x="56" y="139"/>
                      </a:cubicBezTo>
                      <a:cubicBezTo>
                        <a:pt x="56" y="137"/>
                        <a:pt x="56" y="136"/>
                        <a:pt x="55" y="135"/>
                      </a:cubicBezTo>
                      <a:cubicBezTo>
                        <a:pt x="54" y="134"/>
                        <a:pt x="53" y="133"/>
                        <a:pt x="52" y="13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2" y="51"/>
                        <a:pt x="83" y="51"/>
                      </a:cubicBezTo>
                      <a:cubicBezTo>
                        <a:pt x="83" y="50"/>
                        <a:pt x="83" y="49"/>
                        <a:pt x="83" y="49"/>
                      </a:cubicBez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113" y="44"/>
                        <a:pt x="113" y="44"/>
                        <a:pt x="113" y="44"/>
                      </a:cubicBezTo>
                      <a:cubicBezTo>
                        <a:pt x="114" y="44"/>
                        <a:pt x="114" y="44"/>
                        <a:pt x="114" y="43"/>
                      </a:cubicBezTo>
                      <a:cubicBezTo>
                        <a:pt x="114" y="42"/>
                        <a:pt x="114" y="41"/>
                        <a:pt x="113" y="41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81" name="Freeform 22"/>
                <p:cNvSpPr>
                  <a:spLocks noEditPoints="1"/>
                </p:cNvSpPr>
                <p:nvPr/>
              </p:nvSpPr>
              <p:spPr bwMode="auto">
                <a:xfrm>
                  <a:off x="315874" y="314053"/>
                  <a:ext cx="155210" cy="286029"/>
                </a:xfrm>
                <a:custGeom>
                  <a:avLst/>
                  <a:gdLst>
                    <a:gd name="T0" fmla="*/ 34 w 59"/>
                    <a:gd name="T1" fmla="*/ 100 h 108"/>
                    <a:gd name="T2" fmla="*/ 38 w 59"/>
                    <a:gd name="T3" fmla="*/ 104 h 108"/>
                    <a:gd name="T4" fmla="*/ 26 w 59"/>
                    <a:gd name="T5" fmla="*/ 49 h 108"/>
                    <a:gd name="T6" fmla="*/ 6 w 59"/>
                    <a:gd name="T7" fmla="*/ 41 h 108"/>
                    <a:gd name="T8" fmla="*/ 8 w 59"/>
                    <a:gd name="T9" fmla="*/ 36 h 108"/>
                    <a:gd name="T10" fmla="*/ 4 w 59"/>
                    <a:gd name="T11" fmla="*/ 8 h 108"/>
                    <a:gd name="T12" fmla="*/ 8 w 59"/>
                    <a:gd name="T13" fmla="*/ 8 h 108"/>
                    <a:gd name="T14" fmla="*/ 59 w 59"/>
                    <a:gd name="T15" fmla="*/ 28 h 108"/>
                    <a:gd name="T16" fmla="*/ 30 w 59"/>
                    <a:gd name="T17" fmla="*/ 13 h 108"/>
                    <a:gd name="T18" fmla="*/ 10 w 59"/>
                    <a:gd name="T19" fmla="*/ 2 h 108"/>
                    <a:gd name="T20" fmla="*/ 2 w 59"/>
                    <a:gd name="T21" fmla="*/ 10 h 108"/>
                    <a:gd name="T22" fmla="*/ 56 w 59"/>
                    <a:gd name="T23" fmla="*/ 29 h 108"/>
                    <a:gd name="T24" fmla="*/ 31 w 59"/>
                    <a:gd name="T25" fmla="*/ 37 h 108"/>
                    <a:gd name="T26" fmla="*/ 2 w 59"/>
                    <a:gd name="T27" fmla="*/ 34 h 108"/>
                    <a:gd name="T28" fmla="*/ 10 w 59"/>
                    <a:gd name="T29" fmla="*/ 42 h 108"/>
                    <a:gd name="T30" fmla="*/ 31 w 59"/>
                    <a:gd name="T31" fmla="*/ 46 h 108"/>
                    <a:gd name="T32" fmla="*/ 31 w 59"/>
                    <a:gd name="T33" fmla="*/ 46 h 108"/>
                    <a:gd name="T34" fmla="*/ 31 w 59"/>
                    <a:gd name="T35" fmla="*/ 46 h 108"/>
                    <a:gd name="T36" fmla="*/ 31 w 59"/>
                    <a:gd name="T37" fmla="*/ 46 h 108"/>
                    <a:gd name="T38" fmla="*/ 31 w 59"/>
                    <a:gd name="T39" fmla="*/ 46 h 108"/>
                    <a:gd name="T40" fmla="*/ 30 w 59"/>
                    <a:gd name="T41" fmla="*/ 46 h 108"/>
                    <a:gd name="T42" fmla="*/ 30 w 59"/>
                    <a:gd name="T43" fmla="*/ 45 h 108"/>
                    <a:gd name="T44" fmla="*/ 30 w 59"/>
                    <a:gd name="T45" fmla="*/ 45 h 108"/>
                    <a:gd name="T46" fmla="*/ 30 w 59"/>
                    <a:gd name="T47" fmla="*/ 45 h 108"/>
                    <a:gd name="T48" fmla="*/ 30 w 59"/>
                    <a:gd name="T49" fmla="*/ 45 h 108"/>
                    <a:gd name="T50" fmla="*/ 30 w 59"/>
                    <a:gd name="T51" fmla="*/ 45 h 108"/>
                    <a:gd name="T52" fmla="*/ 29 w 59"/>
                    <a:gd name="T53" fmla="*/ 45 h 108"/>
                    <a:gd name="T54" fmla="*/ 29 w 59"/>
                    <a:gd name="T55" fmla="*/ 45 h 108"/>
                    <a:gd name="T56" fmla="*/ 29 w 59"/>
                    <a:gd name="T57" fmla="*/ 45 h 108"/>
                    <a:gd name="T58" fmla="*/ 29 w 59"/>
                    <a:gd name="T59" fmla="*/ 45 h 108"/>
                    <a:gd name="T60" fmla="*/ 29 w 59"/>
                    <a:gd name="T61" fmla="*/ 45 h 108"/>
                    <a:gd name="T62" fmla="*/ 28 w 59"/>
                    <a:gd name="T63" fmla="*/ 45 h 108"/>
                    <a:gd name="T64" fmla="*/ 24 w 59"/>
                    <a:gd name="T65" fmla="*/ 47 h 108"/>
                    <a:gd name="T66" fmla="*/ 33 w 59"/>
                    <a:gd name="T67" fmla="*/ 55 h 108"/>
                    <a:gd name="T68" fmla="*/ 34 w 59"/>
                    <a:gd name="T69" fmla="*/ 51 h 108"/>
                    <a:gd name="T70" fmla="*/ 34 w 59"/>
                    <a:gd name="T71" fmla="*/ 51 h 108"/>
                    <a:gd name="T72" fmla="*/ 34 w 59"/>
                    <a:gd name="T73" fmla="*/ 51 h 108"/>
                    <a:gd name="T74" fmla="*/ 34 w 59"/>
                    <a:gd name="T75" fmla="*/ 50 h 108"/>
                    <a:gd name="T76" fmla="*/ 34 w 59"/>
                    <a:gd name="T77" fmla="*/ 50 h 108"/>
                    <a:gd name="T78" fmla="*/ 34 w 59"/>
                    <a:gd name="T79" fmla="*/ 50 h 108"/>
                    <a:gd name="T80" fmla="*/ 34 w 59"/>
                    <a:gd name="T81" fmla="*/ 50 h 108"/>
                    <a:gd name="T82" fmla="*/ 34 w 59"/>
                    <a:gd name="T83" fmla="*/ 50 h 108"/>
                    <a:gd name="T84" fmla="*/ 34 w 59"/>
                    <a:gd name="T85" fmla="*/ 49 h 108"/>
                    <a:gd name="T86" fmla="*/ 34 w 59"/>
                    <a:gd name="T87" fmla="*/ 49 h 108"/>
                    <a:gd name="T88" fmla="*/ 34 w 59"/>
                    <a:gd name="T89" fmla="*/ 49 h 108"/>
                    <a:gd name="T90" fmla="*/ 34 w 59"/>
                    <a:gd name="T91" fmla="*/ 49 h 108"/>
                    <a:gd name="T92" fmla="*/ 34 w 59"/>
                    <a:gd name="T93" fmla="*/ 49 h 108"/>
                    <a:gd name="T94" fmla="*/ 34 w 59"/>
                    <a:gd name="T95" fmla="*/ 49 h 108"/>
                    <a:gd name="T96" fmla="*/ 34 w 59"/>
                    <a:gd name="T97" fmla="*/ 48 h 108"/>
                    <a:gd name="T98" fmla="*/ 34 w 59"/>
                    <a:gd name="T99" fmla="*/ 48 h 108"/>
                    <a:gd name="T100" fmla="*/ 34 w 59"/>
                    <a:gd name="T101" fmla="*/ 48 h 108"/>
                    <a:gd name="T102" fmla="*/ 47 w 59"/>
                    <a:gd name="T103" fmla="*/ 89 h 108"/>
                    <a:gd name="T104" fmla="*/ 32 w 59"/>
                    <a:gd name="T105" fmla="*/ 98 h 108"/>
                    <a:gd name="T106" fmla="*/ 40 w 59"/>
                    <a:gd name="T107" fmla="*/ 106 h 108"/>
                    <a:gd name="T108" fmla="*/ 59 w 59"/>
                    <a:gd name="T109" fmla="*/ 9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9" h="108">
                      <a:moveTo>
                        <a:pt x="38" y="104"/>
                      </a:moveTo>
                      <a:cubicBezTo>
                        <a:pt x="37" y="104"/>
                        <a:pt x="37" y="105"/>
                        <a:pt x="36" y="105"/>
                      </a:cubicBezTo>
                      <a:cubicBezTo>
                        <a:pt x="35" y="105"/>
                        <a:pt x="34" y="104"/>
                        <a:pt x="34" y="104"/>
                      </a:cubicBezTo>
                      <a:cubicBezTo>
                        <a:pt x="33" y="103"/>
                        <a:pt x="33" y="103"/>
                        <a:pt x="33" y="102"/>
                      </a:cubicBezTo>
                      <a:cubicBezTo>
                        <a:pt x="33" y="101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100"/>
                      </a:cubicBezTo>
                      <a:cubicBezTo>
                        <a:pt x="34" y="99"/>
                        <a:pt x="35" y="99"/>
                        <a:pt x="36" y="99"/>
                      </a:cubicBezTo>
                      <a:cubicBezTo>
                        <a:pt x="37" y="99"/>
                        <a:pt x="37" y="99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9" y="101"/>
                        <a:pt x="39" y="102"/>
                      </a:cubicBezTo>
                      <a:cubicBezTo>
                        <a:pt x="39" y="103"/>
                        <a:pt x="38" y="103"/>
                        <a:pt x="38" y="104"/>
                      </a:cubicBezTo>
                      <a:moveTo>
                        <a:pt x="30" y="53"/>
                      </a:moveTo>
                      <a:cubicBezTo>
                        <a:pt x="30" y="53"/>
                        <a:pt x="29" y="54"/>
                        <a:pt x="28" y="54"/>
                      </a:cubicBezTo>
                      <a:cubicBezTo>
                        <a:pt x="28" y="54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6" y="50"/>
                        <a:pt x="26" y="50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8" y="48"/>
                        <a:pt x="28" y="48"/>
                      </a:cubicBezTo>
                      <a:cubicBezTo>
                        <a:pt x="29" y="48"/>
                        <a:pt x="30" y="49"/>
                        <a:pt x="30" y="49"/>
                      </a:cubicBezTo>
                      <a:cubicBezTo>
                        <a:pt x="31" y="50"/>
                        <a:pt x="31" y="50"/>
                        <a:pt x="31" y="51"/>
                      </a:cubicBezTo>
                      <a:cubicBezTo>
                        <a:pt x="31" y="52"/>
                        <a:pt x="31" y="52"/>
                        <a:pt x="30" y="53"/>
                      </a:cubicBezTo>
                      <a:moveTo>
                        <a:pt x="8" y="40"/>
                      </a:move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1"/>
                        <a:pt x="4" y="40"/>
                      </a:cubicBezTo>
                      <a:cubicBezTo>
                        <a:pt x="4" y="40"/>
                        <a:pt x="3" y="39"/>
                        <a:pt x="3" y="38"/>
                      </a:cubicBezTo>
                      <a:cubicBezTo>
                        <a:pt x="3" y="37"/>
                        <a:pt x="4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5" y="36"/>
                        <a:pt x="5" y="35"/>
                        <a:pt x="6" y="35"/>
                      </a:cubicBezTo>
                      <a:cubicBezTo>
                        <a:pt x="7" y="35"/>
                        <a:pt x="8" y="36"/>
                        <a:pt x="8" y="36"/>
                      </a:cubicBezTo>
                      <a:cubicBezTo>
                        <a:pt x="9" y="37"/>
                        <a:pt x="9" y="37"/>
                        <a:pt x="9" y="38"/>
                      </a:cubicBezTo>
                      <a:cubicBezTo>
                        <a:pt x="9" y="39"/>
                        <a:pt x="9" y="40"/>
                        <a:pt x="8" y="40"/>
                      </a:cubicBezTo>
                      <a:moveTo>
                        <a:pt x="8" y="8"/>
                      </a:move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5" y="9"/>
                        <a:pt x="5" y="9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7"/>
                        <a:pt x="3" y="6"/>
                      </a:cubicBezTo>
                      <a:cubicBezTo>
                        <a:pt x="3" y="5"/>
                        <a:pt x="4" y="5"/>
                        <a:pt x="4" y="4"/>
                      </a:cubicBezTo>
                      <a:cubicBezTo>
                        <a:pt x="5" y="4"/>
                        <a:pt x="5" y="3"/>
                        <a:pt x="6" y="3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5"/>
                        <a:pt x="9" y="5"/>
                        <a:pt x="9" y="6"/>
                      </a:cubicBezTo>
                      <a:cubicBezTo>
                        <a:pt x="9" y="7"/>
                        <a:pt x="9" y="8"/>
                        <a:pt x="8" y="8"/>
                      </a:cubicBezTo>
                      <a:moveTo>
                        <a:pt x="59" y="38"/>
                      </a:move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6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1" y="10"/>
                        <a:pt x="30" y="10"/>
                        <a:pt x="30" y="11"/>
                      </a:cubicBezTo>
                      <a:cubicBezTo>
                        <a:pt x="29" y="12"/>
                        <a:pt x="29" y="13"/>
                        <a:pt x="30" y="13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8"/>
                        <a:pt x="12" y="7"/>
                        <a:pt x="12" y="6"/>
                      </a:cubicBezTo>
                      <a:cubicBezTo>
                        <a:pt x="12" y="4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1"/>
                        <a:pt x="8" y="0"/>
                        <a:pt x="6" y="0"/>
                      </a:cubicBezTo>
                      <a:cubicBezTo>
                        <a:pt x="4" y="0"/>
                        <a:pt x="3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3" y="11"/>
                        <a:pt x="4" y="12"/>
                        <a:pt x="6" y="12"/>
                      </a:cubicBezTo>
                      <a:cubicBezTo>
                        <a:pt x="7" y="12"/>
                        <a:pt x="8" y="12"/>
                        <a:pt x="9" y="11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56" y="29"/>
                        <a:pt x="56" y="29"/>
                        <a:pt x="56" y="29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7"/>
                        <a:pt x="25" y="27"/>
                        <a:pt x="24" y="28"/>
                      </a:cubicBezTo>
                      <a:cubicBezTo>
                        <a:pt x="24" y="28"/>
                        <a:pt x="24" y="29"/>
                        <a:pt x="24" y="30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1" y="36"/>
                        <a:pt x="11" y="35"/>
                        <a:pt x="10" y="34"/>
                      </a:cubicBezTo>
                      <a:cubicBezTo>
                        <a:pt x="9" y="33"/>
                        <a:pt x="8" y="32"/>
                        <a:pt x="6" y="32"/>
                      </a:cubicBezTo>
                      <a:cubicBezTo>
                        <a:pt x="4" y="32"/>
                        <a:pt x="3" y="33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1" y="35"/>
                        <a:pt x="0" y="37"/>
                        <a:pt x="0" y="38"/>
                      </a:cubicBezTo>
                      <a:cubicBezTo>
                        <a:pt x="0" y="40"/>
                        <a:pt x="1" y="41"/>
                        <a:pt x="2" y="42"/>
                      </a:cubicBezTo>
                      <a:cubicBezTo>
                        <a:pt x="3" y="43"/>
                        <a:pt x="4" y="44"/>
                        <a:pt x="6" y="44"/>
                      </a:cubicBezTo>
                      <a:cubicBezTo>
                        <a:pt x="8" y="44"/>
                        <a:pt x="9" y="43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1"/>
                        <a:pt x="12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7" y="45"/>
                        <a:pt x="25" y="46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3" y="48"/>
                        <a:pt x="22" y="49"/>
                        <a:pt x="22" y="51"/>
                      </a:cubicBezTo>
                      <a:cubicBezTo>
                        <a:pt x="22" y="53"/>
                        <a:pt x="23" y="54"/>
                        <a:pt x="24" y="55"/>
                      </a:cubicBezTo>
                      <a:cubicBezTo>
                        <a:pt x="25" y="56"/>
                        <a:pt x="27" y="57"/>
                        <a:pt x="28" y="57"/>
                      </a:cubicBezTo>
                      <a:cubicBezTo>
                        <a:pt x="30" y="57"/>
                        <a:pt x="31" y="56"/>
                        <a:pt x="33" y="55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4" y="54"/>
                        <a:pt x="34" y="53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6" y="89"/>
                        <a:pt x="46" y="90"/>
                        <a:pt x="45" y="90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8" y="96"/>
                        <a:pt x="37" y="96"/>
                        <a:pt x="36" y="96"/>
                      </a:cubicBezTo>
                      <a:cubicBezTo>
                        <a:pt x="34" y="96"/>
                        <a:pt x="33" y="97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1" y="99"/>
                        <a:pt x="30" y="100"/>
                        <a:pt x="30" y="102"/>
                      </a:cubicBezTo>
                      <a:cubicBezTo>
                        <a:pt x="30" y="103"/>
                        <a:pt x="31" y="105"/>
                        <a:pt x="32" y="106"/>
                      </a:cubicBezTo>
                      <a:cubicBezTo>
                        <a:pt x="33" y="107"/>
                        <a:pt x="34" y="108"/>
                        <a:pt x="36" y="108"/>
                      </a:cubicBezTo>
                      <a:cubicBezTo>
                        <a:pt x="37" y="108"/>
                        <a:pt x="39" y="107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1" y="105"/>
                        <a:pt x="42" y="103"/>
                        <a:pt x="42" y="102"/>
                      </a:cubicBezTo>
                      <a:cubicBezTo>
                        <a:pt x="42" y="101"/>
                        <a:pt x="41" y="100"/>
                        <a:pt x="41" y="99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58" y="93"/>
                        <a:pt x="58" y="93"/>
                        <a:pt x="58" y="93"/>
                      </a:cubicBezTo>
                      <a:cubicBezTo>
                        <a:pt x="58" y="93"/>
                        <a:pt x="59" y="92"/>
                        <a:pt x="59" y="91"/>
                      </a:cubicBezTo>
                      <a:cubicBezTo>
                        <a:pt x="59" y="91"/>
                        <a:pt x="59" y="91"/>
                        <a:pt x="59" y="91"/>
                      </a:cubicBezTo>
                      <a:lnTo>
                        <a:pt x="59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  <p:sp>
              <p:nvSpPr>
                <p:cNvPr id="1382" name="Freeform 23"/>
                <p:cNvSpPr>
                  <a:spLocks noEditPoints="1"/>
                </p:cNvSpPr>
                <p:nvPr/>
              </p:nvSpPr>
              <p:spPr bwMode="auto">
                <a:xfrm>
                  <a:off x="520973" y="356181"/>
                  <a:ext cx="155210" cy="243900"/>
                </a:xfrm>
                <a:custGeom>
                  <a:avLst/>
                  <a:gdLst>
                    <a:gd name="T0" fmla="*/ 53 w 59"/>
                    <a:gd name="T1" fmla="*/ 25 h 92"/>
                    <a:gd name="T2" fmla="*/ 50 w 59"/>
                    <a:gd name="T3" fmla="*/ 22 h 92"/>
                    <a:gd name="T4" fmla="*/ 51 w 59"/>
                    <a:gd name="T5" fmla="*/ 20 h 92"/>
                    <a:gd name="T6" fmla="*/ 55 w 59"/>
                    <a:gd name="T7" fmla="*/ 20 h 92"/>
                    <a:gd name="T8" fmla="*/ 55 w 59"/>
                    <a:gd name="T9" fmla="*/ 24 h 92"/>
                    <a:gd name="T10" fmla="*/ 29 w 59"/>
                    <a:gd name="T11" fmla="*/ 33 h 92"/>
                    <a:gd name="T12" fmla="*/ 33 w 59"/>
                    <a:gd name="T13" fmla="*/ 33 h 92"/>
                    <a:gd name="T14" fmla="*/ 33 w 59"/>
                    <a:gd name="T15" fmla="*/ 37 h 92"/>
                    <a:gd name="T16" fmla="*/ 29 w 59"/>
                    <a:gd name="T17" fmla="*/ 37 h 92"/>
                    <a:gd name="T18" fmla="*/ 29 w 59"/>
                    <a:gd name="T19" fmla="*/ 33 h 92"/>
                    <a:gd name="T20" fmla="*/ 21 w 59"/>
                    <a:gd name="T21" fmla="*/ 84 h 92"/>
                    <a:gd name="T22" fmla="*/ 23 w 59"/>
                    <a:gd name="T23" fmla="*/ 83 h 92"/>
                    <a:gd name="T24" fmla="*/ 26 w 59"/>
                    <a:gd name="T25" fmla="*/ 86 h 92"/>
                    <a:gd name="T26" fmla="*/ 23 w 59"/>
                    <a:gd name="T27" fmla="*/ 89 h 92"/>
                    <a:gd name="T28" fmla="*/ 20 w 59"/>
                    <a:gd name="T29" fmla="*/ 86 h 92"/>
                    <a:gd name="T30" fmla="*/ 35 w 59"/>
                    <a:gd name="T31" fmla="*/ 4 h 92"/>
                    <a:gd name="T32" fmla="*/ 39 w 59"/>
                    <a:gd name="T33" fmla="*/ 4 h 92"/>
                    <a:gd name="T34" fmla="*/ 39 w 59"/>
                    <a:gd name="T35" fmla="*/ 8 h 92"/>
                    <a:gd name="T36" fmla="*/ 35 w 59"/>
                    <a:gd name="T37" fmla="*/ 8 h 92"/>
                    <a:gd name="T38" fmla="*/ 34 w 59"/>
                    <a:gd name="T39" fmla="*/ 6 h 92"/>
                    <a:gd name="T40" fmla="*/ 57 w 59"/>
                    <a:gd name="T41" fmla="*/ 18 h 92"/>
                    <a:gd name="T42" fmla="*/ 49 w 59"/>
                    <a:gd name="T43" fmla="*/ 18 h 92"/>
                    <a:gd name="T44" fmla="*/ 49 w 59"/>
                    <a:gd name="T45" fmla="*/ 18 h 92"/>
                    <a:gd name="T46" fmla="*/ 47 w 59"/>
                    <a:gd name="T47" fmla="*/ 21 h 92"/>
                    <a:gd name="T48" fmla="*/ 3 w 59"/>
                    <a:gd name="T49" fmla="*/ 13 h 92"/>
                    <a:gd name="T50" fmla="*/ 31 w 59"/>
                    <a:gd name="T51" fmla="*/ 7 h 92"/>
                    <a:gd name="T52" fmla="*/ 33 w 59"/>
                    <a:gd name="T53" fmla="*/ 10 h 92"/>
                    <a:gd name="T54" fmla="*/ 33 w 59"/>
                    <a:gd name="T55" fmla="*/ 10 h 92"/>
                    <a:gd name="T56" fmla="*/ 41 w 59"/>
                    <a:gd name="T57" fmla="*/ 10 h 92"/>
                    <a:gd name="T58" fmla="*/ 41 w 59"/>
                    <a:gd name="T59" fmla="*/ 2 h 92"/>
                    <a:gd name="T60" fmla="*/ 37 w 59"/>
                    <a:gd name="T61" fmla="*/ 0 h 92"/>
                    <a:gd name="T62" fmla="*/ 31 w 59"/>
                    <a:gd name="T63" fmla="*/ 4 h 92"/>
                    <a:gd name="T64" fmla="*/ 7 w 59"/>
                    <a:gd name="T65" fmla="*/ 5 h 92"/>
                    <a:gd name="T66" fmla="*/ 0 w 59"/>
                    <a:gd name="T67" fmla="*/ 12 h 92"/>
                    <a:gd name="T68" fmla="*/ 0 w 59"/>
                    <a:gd name="T69" fmla="*/ 22 h 92"/>
                    <a:gd name="T70" fmla="*/ 0 w 59"/>
                    <a:gd name="T71" fmla="*/ 75 h 92"/>
                    <a:gd name="T72" fmla="*/ 12 w 59"/>
                    <a:gd name="T73" fmla="*/ 77 h 92"/>
                    <a:gd name="T74" fmla="*/ 17 w 59"/>
                    <a:gd name="T75" fmla="*/ 86 h 92"/>
                    <a:gd name="T76" fmla="*/ 23 w 59"/>
                    <a:gd name="T77" fmla="*/ 92 h 92"/>
                    <a:gd name="T78" fmla="*/ 27 w 59"/>
                    <a:gd name="T79" fmla="*/ 90 h 92"/>
                    <a:gd name="T80" fmla="*/ 27 w 59"/>
                    <a:gd name="T81" fmla="*/ 82 h 92"/>
                    <a:gd name="T82" fmla="*/ 20 w 59"/>
                    <a:gd name="T83" fmla="*/ 81 h 92"/>
                    <a:gd name="T84" fmla="*/ 12 w 59"/>
                    <a:gd name="T85" fmla="*/ 73 h 92"/>
                    <a:gd name="T86" fmla="*/ 3 w 59"/>
                    <a:gd name="T87" fmla="*/ 24 h 92"/>
                    <a:gd name="T88" fmla="*/ 25 w 59"/>
                    <a:gd name="T89" fmla="*/ 32 h 92"/>
                    <a:gd name="T90" fmla="*/ 26 w 59"/>
                    <a:gd name="T91" fmla="*/ 39 h 92"/>
                    <a:gd name="T92" fmla="*/ 35 w 59"/>
                    <a:gd name="T93" fmla="*/ 39 h 92"/>
                    <a:gd name="T94" fmla="*/ 36 w 59"/>
                    <a:gd name="T95" fmla="*/ 35 h 92"/>
                    <a:gd name="T96" fmla="*/ 31 w 59"/>
                    <a:gd name="T97" fmla="*/ 29 h 92"/>
                    <a:gd name="T98" fmla="*/ 22 w 59"/>
                    <a:gd name="T99" fmla="*/ 24 h 92"/>
                    <a:gd name="T100" fmla="*/ 49 w 59"/>
                    <a:gd name="T101" fmla="*/ 26 h 92"/>
                    <a:gd name="T102" fmla="*/ 57 w 59"/>
                    <a:gd name="T103" fmla="*/ 26 h 92"/>
                    <a:gd name="T104" fmla="*/ 59 w 59"/>
                    <a:gd name="T105" fmla="*/ 2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9" h="92">
                      <a:moveTo>
                        <a:pt x="55" y="24"/>
                      </a:moveTo>
                      <a:cubicBezTo>
                        <a:pt x="54" y="25"/>
                        <a:pt x="54" y="25"/>
                        <a:pt x="53" y="25"/>
                      </a:cubicBezTo>
                      <a:cubicBezTo>
                        <a:pt x="52" y="25"/>
                        <a:pt x="51" y="25"/>
                        <a:pt x="51" y="24"/>
                      </a:cubicBezTo>
                      <a:cubicBezTo>
                        <a:pt x="50" y="24"/>
                        <a:pt x="50" y="23"/>
                        <a:pt x="50" y="22"/>
                      </a:cubicBezTo>
                      <a:cubicBezTo>
                        <a:pt x="50" y="21"/>
                        <a:pt x="50" y="21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2" y="19"/>
                        <a:pt x="53" y="19"/>
                      </a:cubicBezTo>
                      <a:cubicBezTo>
                        <a:pt x="54" y="19"/>
                        <a:pt x="54" y="20"/>
                        <a:pt x="55" y="20"/>
                      </a:cubicBezTo>
                      <a:cubicBezTo>
                        <a:pt x="55" y="21"/>
                        <a:pt x="56" y="21"/>
                        <a:pt x="56" y="22"/>
                      </a:cubicBezTo>
                      <a:cubicBezTo>
                        <a:pt x="56" y="23"/>
                        <a:pt x="55" y="24"/>
                        <a:pt x="55" y="24"/>
                      </a:cubicBezTo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30" y="32"/>
                        <a:pt x="31" y="32"/>
                      </a:cubicBezTo>
                      <a:cubicBezTo>
                        <a:pt x="31" y="32"/>
                        <a:pt x="32" y="33"/>
                        <a:pt x="33" y="33"/>
                      </a:cubicBezTo>
                      <a:cubicBezTo>
                        <a:pt x="33" y="34"/>
                        <a:pt x="33" y="34"/>
                        <a:pt x="33" y="35"/>
                      </a:cubicBez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7"/>
                        <a:pt x="31" y="38"/>
                        <a:pt x="31" y="38"/>
                      </a:cubicBezTo>
                      <a:cubicBezTo>
                        <a:pt x="30" y="38"/>
                        <a:pt x="29" y="37"/>
                        <a:pt x="29" y="37"/>
                      </a:cubicBezTo>
                      <a:cubicBezTo>
                        <a:pt x="28" y="36"/>
                        <a:pt x="28" y="36"/>
                        <a:pt x="28" y="35"/>
                      </a:cubicBezTo>
                      <a:cubicBezTo>
                        <a:pt x="28" y="34"/>
                        <a:pt x="28" y="34"/>
                        <a:pt x="29" y="33"/>
                      </a:cubicBezTo>
                      <a:moveTo>
                        <a:pt x="21" y="84"/>
                      </a:move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2" y="83"/>
                        <a:pt x="22" y="83"/>
                        <a:pt x="23" y="83"/>
                      </a:cubicBezTo>
                      <a:cubicBezTo>
                        <a:pt x="24" y="83"/>
                        <a:pt x="25" y="83"/>
                        <a:pt x="25" y="84"/>
                      </a:cubicBezTo>
                      <a:cubicBezTo>
                        <a:pt x="26" y="84"/>
                        <a:pt x="26" y="85"/>
                        <a:pt x="26" y="86"/>
                      </a:cubicBezTo>
                      <a:cubicBezTo>
                        <a:pt x="26" y="87"/>
                        <a:pt x="26" y="87"/>
                        <a:pt x="25" y="88"/>
                      </a:cubicBezTo>
                      <a:cubicBezTo>
                        <a:pt x="25" y="88"/>
                        <a:pt x="24" y="89"/>
                        <a:pt x="23" y="89"/>
                      </a:cubicBezTo>
                      <a:cubicBezTo>
                        <a:pt x="22" y="89"/>
                        <a:pt x="22" y="88"/>
                        <a:pt x="21" y="88"/>
                      </a:cubicBezTo>
                      <a:cubicBezTo>
                        <a:pt x="21" y="87"/>
                        <a:pt x="20" y="87"/>
                        <a:pt x="20" y="86"/>
                      </a:cubicBezTo>
                      <a:cubicBezTo>
                        <a:pt x="20" y="85"/>
                        <a:pt x="21" y="84"/>
                        <a:pt x="21" y="84"/>
                      </a:cubicBezTo>
                      <a:moveTo>
                        <a:pt x="35" y="4"/>
                      </a:moveTo>
                      <a:cubicBezTo>
                        <a:pt x="36" y="3"/>
                        <a:pt x="36" y="3"/>
                        <a:pt x="37" y="3"/>
                      </a:cubicBezTo>
                      <a:cubicBezTo>
                        <a:pt x="38" y="3"/>
                        <a:pt x="39" y="3"/>
                        <a:pt x="39" y="4"/>
                      </a:cubicBezTo>
                      <a:cubicBezTo>
                        <a:pt x="40" y="4"/>
                        <a:pt x="40" y="5"/>
                        <a:pt x="40" y="6"/>
                      </a:cubicBezTo>
                      <a:cubicBezTo>
                        <a:pt x="40" y="7"/>
                        <a:pt x="40" y="7"/>
                        <a:pt x="39" y="8"/>
                      </a:cubicBezTo>
                      <a:cubicBezTo>
                        <a:pt x="39" y="8"/>
                        <a:pt x="38" y="9"/>
                        <a:pt x="37" y="9"/>
                      </a:cubicBezTo>
                      <a:cubicBezTo>
                        <a:pt x="36" y="9"/>
                        <a:pt x="36" y="8"/>
                        <a:pt x="35" y="8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5" y="7"/>
                        <a:pt x="34" y="7"/>
                        <a:pt x="34" y="6"/>
                      </a:cubicBezTo>
                      <a:cubicBezTo>
                        <a:pt x="34" y="5"/>
                        <a:pt x="35" y="4"/>
                        <a:pt x="35" y="4"/>
                      </a:cubicBezTo>
                      <a:moveTo>
                        <a:pt x="57" y="18"/>
                      </a:moveTo>
                      <a:cubicBezTo>
                        <a:pt x="56" y="17"/>
                        <a:pt x="55" y="16"/>
                        <a:pt x="53" y="16"/>
                      </a:cubicBezTo>
                      <a:cubicBezTo>
                        <a:pt x="51" y="16"/>
                        <a:pt x="50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8" y="19"/>
                        <a:pt x="47" y="20"/>
                        <a:pt x="47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2" y="8"/>
                        <a:pt x="32" y="9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11"/>
                        <a:pt x="35" y="12"/>
                        <a:pt x="37" y="12"/>
                      </a:cubicBezTo>
                      <a:cubicBezTo>
                        <a:pt x="39" y="12"/>
                        <a:pt x="40" y="11"/>
                        <a:pt x="41" y="10"/>
                      </a:cubicBezTo>
                      <a:cubicBezTo>
                        <a:pt x="42" y="9"/>
                        <a:pt x="43" y="7"/>
                        <a:pt x="43" y="6"/>
                      </a:cubicBezTo>
                      <a:cubicBezTo>
                        <a:pt x="43" y="4"/>
                        <a:pt x="42" y="3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0" y="1"/>
                        <a:pt x="39" y="0"/>
                        <a:pt x="37" y="0"/>
                      </a:cubicBezTo>
                      <a:cubicBezTo>
                        <a:pt x="35" y="0"/>
                        <a:pt x="34" y="1"/>
                        <a:pt x="33" y="2"/>
                      </a:cubicBezTo>
                      <a:cubicBezTo>
                        <a:pt x="32" y="2"/>
                        <a:pt x="32" y="3"/>
                        <a:pt x="31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5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76"/>
                        <a:pt x="1" y="77"/>
                        <a:pt x="1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7" y="85"/>
                        <a:pt x="17" y="86"/>
                      </a:cubicBezTo>
                      <a:cubicBezTo>
                        <a:pt x="17" y="87"/>
                        <a:pt x="18" y="89"/>
                        <a:pt x="19" y="90"/>
                      </a:cubicBezTo>
                      <a:cubicBezTo>
                        <a:pt x="20" y="91"/>
                        <a:pt x="22" y="92"/>
                        <a:pt x="23" y="92"/>
                      </a:cubicBezTo>
                      <a:cubicBezTo>
                        <a:pt x="25" y="92"/>
                        <a:pt x="26" y="91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8" y="89"/>
                        <a:pt x="29" y="87"/>
                        <a:pt x="29" y="86"/>
                      </a:cubicBezTo>
                      <a:cubicBezTo>
                        <a:pt x="29" y="84"/>
                        <a:pt x="28" y="83"/>
                        <a:pt x="27" y="82"/>
                      </a:cubicBezTo>
                      <a:cubicBezTo>
                        <a:pt x="26" y="81"/>
                        <a:pt x="25" y="80"/>
                        <a:pt x="23" y="80"/>
                      </a:cubicBezTo>
                      <a:cubicBezTo>
                        <a:pt x="22" y="80"/>
                        <a:pt x="21" y="80"/>
                        <a:pt x="20" y="81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3" y="74"/>
                        <a:pt x="13" y="73"/>
                        <a:pt x="12" y="73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5" y="34"/>
                        <a:pt x="25" y="35"/>
                      </a:cubicBezTo>
                      <a:cubicBezTo>
                        <a:pt x="25" y="37"/>
                        <a:pt x="25" y="38"/>
                        <a:pt x="26" y="39"/>
                      </a:cubicBezTo>
                      <a:cubicBezTo>
                        <a:pt x="28" y="40"/>
                        <a:pt x="29" y="41"/>
                        <a:pt x="31" y="41"/>
                      </a:cubicBezTo>
                      <a:cubicBezTo>
                        <a:pt x="32" y="41"/>
                        <a:pt x="34" y="40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8"/>
                        <a:pt x="36" y="37"/>
                        <a:pt x="36" y="35"/>
                      </a:cubicBezTo>
                      <a:cubicBezTo>
                        <a:pt x="36" y="33"/>
                        <a:pt x="36" y="32"/>
                        <a:pt x="35" y="31"/>
                      </a:cubicBezTo>
                      <a:cubicBezTo>
                        <a:pt x="34" y="30"/>
                        <a:pt x="32" y="29"/>
                        <a:pt x="31" y="29"/>
                      </a:cubicBezTo>
                      <a:cubicBezTo>
                        <a:pt x="30" y="29"/>
                        <a:pt x="29" y="29"/>
                        <a:pt x="28" y="30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5"/>
                        <a:pt x="48" y="26"/>
                        <a:pt x="49" y="26"/>
                      </a:cubicBezTo>
                      <a:cubicBezTo>
                        <a:pt x="50" y="27"/>
                        <a:pt x="51" y="28"/>
                        <a:pt x="53" y="28"/>
                      </a:cubicBezTo>
                      <a:cubicBezTo>
                        <a:pt x="55" y="28"/>
                        <a:pt x="56" y="27"/>
                        <a:pt x="57" y="26"/>
                      </a:cubicBezTo>
                      <a:cubicBezTo>
                        <a:pt x="57" y="26"/>
                        <a:pt x="57" y="26"/>
                        <a:pt x="57" y="26"/>
                      </a:cubicBezTo>
                      <a:cubicBezTo>
                        <a:pt x="58" y="25"/>
                        <a:pt x="59" y="24"/>
                        <a:pt x="59" y="22"/>
                      </a:cubicBezTo>
                      <a:cubicBezTo>
                        <a:pt x="59" y="21"/>
                        <a:pt x="58" y="19"/>
                        <a:pt x="57" y="1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sl-SI"/>
                </a:p>
              </p:txBody>
            </p:sp>
          </p:grpSp>
        </p:grpSp>
      </p:grpSp>
      <p:sp>
        <p:nvSpPr>
          <p:cNvPr id="1453" name="Pravokotnik 1452"/>
          <p:cNvSpPr/>
          <p:nvPr userDrawn="1"/>
        </p:nvSpPr>
        <p:spPr>
          <a:xfrm rot="10800000">
            <a:off x="0" y="0"/>
            <a:ext cx="9144000" cy="5136974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80000">
                <a:srgbClr val="FFFFFF">
                  <a:alpha val="80000"/>
                </a:srgbClr>
              </a:gs>
              <a:gs pos="54000">
                <a:srgbClr val="FFFFFF">
                  <a:alpha val="85000"/>
                </a:srgbClr>
              </a:gs>
              <a:gs pos="18000">
                <a:srgbClr val="FFFFFF">
                  <a:alpha val="90000"/>
                </a:srgbClr>
              </a:gs>
              <a:gs pos="35000">
                <a:schemeClr val="bg1">
                  <a:alpha val="90000"/>
                </a:schemeClr>
              </a:gs>
              <a:gs pos="100000">
                <a:schemeClr val="bg1">
                  <a:shade val="100000"/>
                  <a:satMod val="115000"/>
                  <a:alpha val="0"/>
                </a:schemeClr>
              </a:gs>
            </a:gsLst>
            <a:lin ang="11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l-SI"/>
          </a:p>
        </p:txBody>
      </p:sp>
    </p:spTree>
    <p:extLst>
      <p:ext uri="{BB962C8B-B14F-4D97-AF65-F5344CB8AC3E}">
        <p14:creationId xmlns:p14="http://schemas.microsoft.com/office/powerpoint/2010/main" val="83906699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1_Naslovni diapoziti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663606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9_Naslovni diapoziti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Skupina 1"/>
          <p:cNvGrpSpPr/>
          <p:nvPr userDrawn="1"/>
        </p:nvGrpSpPr>
        <p:grpSpPr>
          <a:xfrm>
            <a:off x="-2440929" y="-1204482"/>
            <a:ext cx="5651182" cy="7257793"/>
            <a:chOff x="-2471073" y="-1028650"/>
            <a:chExt cx="5651182" cy="7257793"/>
          </a:xfrm>
        </p:grpSpPr>
        <p:sp>
          <p:nvSpPr>
            <p:cNvPr id="6" name="Freeform 271"/>
            <p:cNvSpPr>
              <a:spLocks noEditPoints="1"/>
            </p:cNvSpPr>
            <p:nvPr userDrawn="1"/>
          </p:nvSpPr>
          <p:spPr bwMode="auto">
            <a:xfrm>
              <a:off x="-2471073" y="-1028650"/>
              <a:ext cx="5651182" cy="7189252"/>
            </a:xfrm>
            <a:custGeom>
              <a:avLst/>
              <a:gdLst>
                <a:gd name="T0" fmla="*/ 191 w 633"/>
                <a:gd name="T1" fmla="*/ 269 h 804"/>
                <a:gd name="T2" fmla="*/ 152 w 633"/>
                <a:gd name="T3" fmla="*/ 264 h 804"/>
                <a:gd name="T4" fmla="*/ 143 w 633"/>
                <a:gd name="T5" fmla="*/ 241 h 804"/>
                <a:gd name="T6" fmla="*/ 198 w 633"/>
                <a:gd name="T7" fmla="*/ 218 h 804"/>
                <a:gd name="T8" fmla="*/ 204 w 633"/>
                <a:gd name="T9" fmla="*/ 257 h 804"/>
                <a:gd name="T10" fmla="*/ 271 w 633"/>
                <a:gd name="T11" fmla="*/ 250 h 804"/>
                <a:gd name="T12" fmla="*/ 80 w 633"/>
                <a:gd name="T13" fmla="*/ 177 h 804"/>
                <a:gd name="T14" fmla="*/ 33 w 633"/>
                <a:gd name="T15" fmla="*/ 153 h 804"/>
                <a:gd name="T16" fmla="*/ 9 w 633"/>
                <a:gd name="T17" fmla="*/ 144 h 804"/>
                <a:gd name="T18" fmla="*/ 9 w 633"/>
                <a:gd name="T19" fmla="*/ 98 h 804"/>
                <a:gd name="T20" fmla="*/ 56 w 633"/>
                <a:gd name="T21" fmla="*/ 98 h 804"/>
                <a:gd name="T22" fmla="*/ 84 w 633"/>
                <a:gd name="T23" fmla="*/ 160 h 804"/>
                <a:gd name="T24" fmla="*/ 121 w 633"/>
                <a:gd name="T25" fmla="*/ 132 h 804"/>
                <a:gd name="T26" fmla="*/ 202 w 633"/>
                <a:gd name="T27" fmla="*/ 160 h 804"/>
                <a:gd name="T28" fmla="*/ 271 w 633"/>
                <a:gd name="T29" fmla="*/ 146 h 804"/>
                <a:gd name="T30" fmla="*/ 190 w 633"/>
                <a:gd name="T31" fmla="*/ 38 h 804"/>
                <a:gd name="T32" fmla="*/ 257 w 633"/>
                <a:gd name="T33" fmla="*/ 55 h 804"/>
                <a:gd name="T34" fmla="*/ 257 w 633"/>
                <a:gd name="T35" fmla="*/ 55 h 804"/>
                <a:gd name="T36" fmla="*/ 280 w 633"/>
                <a:gd name="T37" fmla="*/ 0 h 804"/>
                <a:gd name="T38" fmla="*/ 313 w 633"/>
                <a:gd name="T39" fmla="*/ 32 h 804"/>
                <a:gd name="T40" fmla="*/ 289 w 633"/>
                <a:gd name="T41" fmla="*/ 166 h 804"/>
                <a:gd name="T42" fmla="*/ 423 w 633"/>
                <a:gd name="T43" fmla="*/ 112 h 804"/>
                <a:gd name="T44" fmla="*/ 444 w 633"/>
                <a:gd name="T45" fmla="*/ 57 h 804"/>
                <a:gd name="T46" fmla="*/ 491 w 633"/>
                <a:gd name="T47" fmla="*/ 57 h 804"/>
                <a:gd name="T48" fmla="*/ 468 w 633"/>
                <a:gd name="T49" fmla="*/ 113 h 804"/>
                <a:gd name="T50" fmla="*/ 427 w 633"/>
                <a:gd name="T51" fmla="*/ 130 h 804"/>
                <a:gd name="T52" fmla="*/ 435 w 633"/>
                <a:gd name="T53" fmla="*/ 170 h 804"/>
                <a:gd name="T54" fmla="*/ 349 w 633"/>
                <a:gd name="T55" fmla="*/ 130 h 804"/>
                <a:gd name="T56" fmla="*/ 327 w 633"/>
                <a:gd name="T57" fmla="*/ 232 h 804"/>
                <a:gd name="T58" fmla="*/ 548 w 633"/>
                <a:gd name="T59" fmla="*/ 185 h 804"/>
                <a:gd name="T60" fmla="*/ 577 w 633"/>
                <a:gd name="T61" fmla="*/ 136 h 804"/>
                <a:gd name="T62" fmla="*/ 609 w 633"/>
                <a:gd name="T63" fmla="*/ 169 h 804"/>
                <a:gd name="T64" fmla="*/ 561 w 633"/>
                <a:gd name="T65" fmla="*/ 197 h 804"/>
                <a:gd name="T66" fmla="*/ 633 w 633"/>
                <a:gd name="T67" fmla="*/ 239 h 804"/>
                <a:gd name="T68" fmla="*/ 436 w 633"/>
                <a:gd name="T69" fmla="*/ 247 h 804"/>
                <a:gd name="T70" fmla="*/ 447 w 633"/>
                <a:gd name="T71" fmla="*/ 283 h 804"/>
                <a:gd name="T72" fmla="*/ 289 w 633"/>
                <a:gd name="T73" fmla="*/ 295 h 804"/>
                <a:gd name="T74" fmla="*/ 313 w 633"/>
                <a:gd name="T75" fmla="*/ 771 h 804"/>
                <a:gd name="T76" fmla="*/ 280 w 633"/>
                <a:gd name="T77" fmla="*/ 804 h 804"/>
                <a:gd name="T78" fmla="*/ 257 w 633"/>
                <a:gd name="T79" fmla="*/ 748 h 804"/>
                <a:gd name="T80" fmla="*/ 257 w 633"/>
                <a:gd name="T81" fmla="*/ 748 h 804"/>
                <a:gd name="T82" fmla="*/ 566 w 633"/>
                <a:gd name="T83" fmla="*/ 179 h 804"/>
                <a:gd name="T84" fmla="*/ 587 w 633"/>
                <a:gd name="T85" fmla="*/ 179 h 804"/>
                <a:gd name="T86" fmla="*/ 577 w 633"/>
                <a:gd name="T87" fmla="*/ 153 h 804"/>
                <a:gd name="T88" fmla="*/ 566 w 633"/>
                <a:gd name="T89" fmla="*/ 179 h 804"/>
                <a:gd name="T90" fmla="*/ 22 w 633"/>
                <a:gd name="T91" fmla="*/ 110 h 804"/>
                <a:gd name="T92" fmla="*/ 22 w 633"/>
                <a:gd name="T93" fmla="*/ 132 h 804"/>
                <a:gd name="T94" fmla="*/ 48 w 633"/>
                <a:gd name="T95" fmla="*/ 121 h 804"/>
                <a:gd name="T96" fmla="*/ 280 w 633"/>
                <a:gd name="T97" fmla="*/ 17 h 804"/>
                <a:gd name="T98" fmla="*/ 269 w 633"/>
                <a:gd name="T99" fmla="*/ 43 h 804"/>
                <a:gd name="T100" fmla="*/ 291 w 633"/>
                <a:gd name="T101" fmla="*/ 43 h 804"/>
                <a:gd name="T102" fmla="*/ 478 w 633"/>
                <a:gd name="T103" fmla="*/ 69 h 804"/>
                <a:gd name="T104" fmla="*/ 452 w 633"/>
                <a:gd name="T105" fmla="*/ 80 h 804"/>
                <a:gd name="T106" fmla="*/ 457 w 633"/>
                <a:gd name="T107" fmla="*/ 91 h 804"/>
                <a:gd name="T108" fmla="*/ 483 w 633"/>
                <a:gd name="T109" fmla="*/ 80 h 804"/>
                <a:gd name="T110" fmla="*/ 175 w 633"/>
                <a:gd name="T111" fmla="*/ 225 h 804"/>
                <a:gd name="T112" fmla="*/ 164 w 633"/>
                <a:gd name="T113" fmla="*/ 251 h 804"/>
                <a:gd name="T114" fmla="*/ 186 w 633"/>
                <a:gd name="T115" fmla="*/ 251 h 804"/>
                <a:gd name="T116" fmla="*/ 291 w 633"/>
                <a:gd name="T117" fmla="*/ 760 h 804"/>
                <a:gd name="T118" fmla="*/ 269 w 633"/>
                <a:gd name="T119" fmla="*/ 760 h 804"/>
                <a:gd name="T120" fmla="*/ 280 w 633"/>
                <a:gd name="T121" fmla="*/ 786 h 804"/>
                <a:gd name="T122" fmla="*/ 291 w 633"/>
                <a:gd name="T123" fmla="*/ 760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3" h="804">
                  <a:moveTo>
                    <a:pt x="271" y="740"/>
                  </a:moveTo>
                  <a:cubicBezTo>
                    <a:pt x="271" y="349"/>
                    <a:pt x="271" y="349"/>
                    <a:pt x="271" y="349"/>
                  </a:cubicBezTo>
                  <a:cubicBezTo>
                    <a:pt x="191" y="269"/>
                    <a:pt x="191" y="269"/>
                    <a:pt x="191" y="269"/>
                  </a:cubicBezTo>
                  <a:cubicBezTo>
                    <a:pt x="187" y="272"/>
                    <a:pt x="181" y="273"/>
                    <a:pt x="175" y="273"/>
                  </a:cubicBezTo>
                  <a:cubicBezTo>
                    <a:pt x="166" y="273"/>
                    <a:pt x="158" y="270"/>
                    <a:pt x="152" y="264"/>
                  </a:cubicBezTo>
                  <a:cubicBezTo>
                    <a:pt x="152" y="264"/>
                    <a:pt x="152" y="264"/>
                    <a:pt x="152" y="264"/>
                  </a:cubicBezTo>
                  <a:cubicBezTo>
                    <a:pt x="152" y="264"/>
                    <a:pt x="152" y="264"/>
                    <a:pt x="152" y="264"/>
                  </a:cubicBezTo>
                  <a:cubicBezTo>
                    <a:pt x="152" y="264"/>
                    <a:pt x="152" y="264"/>
                    <a:pt x="152" y="264"/>
                  </a:cubicBezTo>
                  <a:cubicBezTo>
                    <a:pt x="146" y="258"/>
                    <a:pt x="143" y="250"/>
                    <a:pt x="143" y="241"/>
                  </a:cubicBezTo>
                  <a:cubicBezTo>
                    <a:pt x="143" y="232"/>
                    <a:pt x="146" y="224"/>
                    <a:pt x="152" y="218"/>
                  </a:cubicBezTo>
                  <a:cubicBezTo>
                    <a:pt x="158" y="212"/>
                    <a:pt x="166" y="208"/>
                    <a:pt x="175" y="208"/>
                  </a:cubicBezTo>
                  <a:cubicBezTo>
                    <a:pt x="184" y="208"/>
                    <a:pt x="192" y="212"/>
                    <a:pt x="198" y="218"/>
                  </a:cubicBezTo>
                  <a:cubicBezTo>
                    <a:pt x="198" y="218"/>
                    <a:pt x="198" y="218"/>
                    <a:pt x="198" y="218"/>
                  </a:cubicBezTo>
                  <a:cubicBezTo>
                    <a:pt x="204" y="224"/>
                    <a:pt x="208" y="232"/>
                    <a:pt x="208" y="241"/>
                  </a:cubicBezTo>
                  <a:cubicBezTo>
                    <a:pt x="208" y="247"/>
                    <a:pt x="206" y="252"/>
                    <a:pt x="204" y="257"/>
                  </a:cubicBezTo>
                  <a:cubicBezTo>
                    <a:pt x="271" y="325"/>
                    <a:pt x="271" y="325"/>
                    <a:pt x="271" y="325"/>
                  </a:cubicBezTo>
                  <a:cubicBezTo>
                    <a:pt x="271" y="292"/>
                    <a:pt x="271" y="292"/>
                    <a:pt x="271" y="292"/>
                  </a:cubicBezTo>
                  <a:cubicBezTo>
                    <a:pt x="271" y="250"/>
                    <a:pt x="271" y="250"/>
                    <a:pt x="271" y="250"/>
                  </a:cubicBezTo>
                  <a:cubicBezTo>
                    <a:pt x="199" y="177"/>
                    <a:pt x="199" y="177"/>
                    <a:pt x="199" y="177"/>
                  </a:cubicBezTo>
                  <a:cubicBezTo>
                    <a:pt x="80" y="177"/>
                    <a:pt x="80" y="177"/>
                    <a:pt x="80" y="177"/>
                  </a:cubicBezTo>
                  <a:cubicBezTo>
                    <a:pt x="80" y="177"/>
                    <a:pt x="80" y="177"/>
                    <a:pt x="80" y="177"/>
                  </a:cubicBezTo>
                  <a:cubicBezTo>
                    <a:pt x="78" y="177"/>
                    <a:pt x="76" y="177"/>
                    <a:pt x="74" y="175"/>
                  </a:cubicBezTo>
                  <a:cubicBezTo>
                    <a:pt x="49" y="149"/>
                    <a:pt x="49" y="149"/>
                    <a:pt x="49" y="149"/>
                  </a:cubicBezTo>
                  <a:cubicBezTo>
                    <a:pt x="44" y="152"/>
                    <a:pt x="38" y="153"/>
                    <a:pt x="33" y="153"/>
                  </a:cubicBezTo>
                  <a:cubicBezTo>
                    <a:pt x="24" y="153"/>
                    <a:pt x="15" y="150"/>
                    <a:pt x="10" y="144"/>
                  </a:cubicBezTo>
                  <a:cubicBezTo>
                    <a:pt x="9" y="144"/>
                    <a:pt x="9" y="144"/>
                    <a:pt x="9" y="144"/>
                  </a:cubicBezTo>
                  <a:cubicBezTo>
                    <a:pt x="9" y="144"/>
                    <a:pt x="9" y="144"/>
                    <a:pt x="9" y="144"/>
                  </a:cubicBezTo>
                  <a:cubicBezTo>
                    <a:pt x="9" y="144"/>
                    <a:pt x="9" y="144"/>
                    <a:pt x="9" y="144"/>
                  </a:cubicBezTo>
                  <a:cubicBezTo>
                    <a:pt x="4" y="138"/>
                    <a:pt x="0" y="130"/>
                    <a:pt x="0" y="121"/>
                  </a:cubicBezTo>
                  <a:cubicBezTo>
                    <a:pt x="0" y="112"/>
                    <a:pt x="4" y="104"/>
                    <a:pt x="9" y="98"/>
                  </a:cubicBezTo>
                  <a:cubicBezTo>
                    <a:pt x="15" y="92"/>
                    <a:pt x="24" y="88"/>
                    <a:pt x="33" y="88"/>
                  </a:cubicBezTo>
                  <a:cubicBezTo>
                    <a:pt x="42" y="88"/>
                    <a:pt x="50" y="92"/>
                    <a:pt x="56" y="98"/>
                  </a:cubicBezTo>
                  <a:cubicBezTo>
                    <a:pt x="56" y="98"/>
                    <a:pt x="56" y="98"/>
                    <a:pt x="56" y="98"/>
                  </a:cubicBezTo>
                  <a:cubicBezTo>
                    <a:pt x="62" y="104"/>
                    <a:pt x="65" y="112"/>
                    <a:pt x="65" y="121"/>
                  </a:cubicBezTo>
                  <a:cubicBezTo>
                    <a:pt x="65" y="127"/>
                    <a:pt x="64" y="132"/>
                    <a:pt x="61" y="137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21" y="144"/>
                    <a:pt x="121" y="144"/>
                    <a:pt x="121" y="144"/>
                  </a:cubicBezTo>
                  <a:cubicBezTo>
                    <a:pt x="117" y="141"/>
                    <a:pt x="117" y="135"/>
                    <a:pt x="121" y="132"/>
                  </a:cubicBezTo>
                  <a:cubicBezTo>
                    <a:pt x="124" y="129"/>
                    <a:pt x="129" y="129"/>
                    <a:pt x="133" y="132"/>
                  </a:cubicBezTo>
                  <a:cubicBezTo>
                    <a:pt x="161" y="160"/>
                    <a:pt x="161" y="160"/>
                    <a:pt x="161" y="160"/>
                  </a:cubicBezTo>
                  <a:cubicBezTo>
                    <a:pt x="202" y="160"/>
                    <a:pt x="202" y="160"/>
                    <a:pt x="202" y="160"/>
                  </a:cubicBezTo>
                  <a:cubicBezTo>
                    <a:pt x="205" y="160"/>
                    <a:pt x="207" y="161"/>
                    <a:pt x="209" y="163"/>
                  </a:cubicBezTo>
                  <a:cubicBezTo>
                    <a:pt x="271" y="226"/>
                    <a:pt x="271" y="226"/>
                    <a:pt x="271" y="226"/>
                  </a:cubicBezTo>
                  <a:cubicBezTo>
                    <a:pt x="271" y="146"/>
                    <a:pt x="271" y="146"/>
                    <a:pt x="271" y="146"/>
                  </a:cubicBezTo>
                  <a:cubicBezTo>
                    <a:pt x="177" y="50"/>
                    <a:pt x="177" y="50"/>
                    <a:pt x="177" y="50"/>
                  </a:cubicBezTo>
                  <a:cubicBezTo>
                    <a:pt x="174" y="47"/>
                    <a:pt x="174" y="42"/>
                    <a:pt x="178" y="38"/>
                  </a:cubicBezTo>
                  <a:cubicBezTo>
                    <a:pt x="181" y="35"/>
                    <a:pt x="186" y="35"/>
                    <a:pt x="190" y="38"/>
                  </a:cubicBezTo>
                  <a:cubicBezTo>
                    <a:pt x="271" y="121"/>
                    <a:pt x="271" y="121"/>
                    <a:pt x="271" y="121"/>
                  </a:cubicBezTo>
                  <a:cubicBezTo>
                    <a:pt x="271" y="64"/>
                    <a:pt x="271" y="64"/>
                    <a:pt x="271" y="64"/>
                  </a:cubicBezTo>
                  <a:cubicBezTo>
                    <a:pt x="266" y="62"/>
                    <a:pt x="261" y="59"/>
                    <a:pt x="257" y="55"/>
                  </a:cubicBezTo>
                  <a:cubicBezTo>
                    <a:pt x="257" y="55"/>
                    <a:pt x="257" y="55"/>
                    <a:pt x="257" y="55"/>
                  </a:cubicBezTo>
                  <a:cubicBezTo>
                    <a:pt x="257" y="55"/>
                    <a:pt x="257" y="55"/>
                    <a:pt x="257" y="55"/>
                  </a:cubicBezTo>
                  <a:cubicBezTo>
                    <a:pt x="257" y="55"/>
                    <a:pt x="257" y="55"/>
                    <a:pt x="257" y="55"/>
                  </a:cubicBezTo>
                  <a:cubicBezTo>
                    <a:pt x="251" y="50"/>
                    <a:pt x="247" y="41"/>
                    <a:pt x="247" y="32"/>
                  </a:cubicBezTo>
                  <a:cubicBezTo>
                    <a:pt x="247" y="23"/>
                    <a:pt x="251" y="15"/>
                    <a:pt x="257" y="9"/>
                  </a:cubicBezTo>
                  <a:cubicBezTo>
                    <a:pt x="263" y="3"/>
                    <a:pt x="271" y="0"/>
                    <a:pt x="280" y="0"/>
                  </a:cubicBezTo>
                  <a:cubicBezTo>
                    <a:pt x="289" y="0"/>
                    <a:pt x="297" y="3"/>
                    <a:pt x="303" y="9"/>
                  </a:cubicBezTo>
                  <a:cubicBezTo>
                    <a:pt x="303" y="9"/>
                    <a:pt x="303" y="9"/>
                    <a:pt x="303" y="9"/>
                  </a:cubicBezTo>
                  <a:cubicBezTo>
                    <a:pt x="309" y="15"/>
                    <a:pt x="313" y="23"/>
                    <a:pt x="313" y="32"/>
                  </a:cubicBezTo>
                  <a:cubicBezTo>
                    <a:pt x="313" y="41"/>
                    <a:pt x="309" y="50"/>
                    <a:pt x="303" y="55"/>
                  </a:cubicBezTo>
                  <a:cubicBezTo>
                    <a:pt x="299" y="59"/>
                    <a:pt x="294" y="62"/>
                    <a:pt x="289" y="64"/>
                  </a:cubicBezTo>
                  <a:cubicBezTo>
                    <a:pt x="289" y="166"/>
                    <a:pt x="289" y="166"/>
                    <a:pt x="289" y="166"/>
                  </a:cubicBezTo>
                  <a:cubicBezTo>
                    <a:pt x="339" y="115"/>
                    <a:pt x="339" y="115"/>
                    <a:pt x="339" y="115"/>
                  </a:cubicBezTo>
                  <a:cubicBezTo>
                    <a:pt x="341" y="113"/>
                    <a:pt x="343" y="112"/>
                    <a:pt x="346" y="112"/>
                  </a:cubicBezTo>
                  <a:cubicBezTo>
                    <a:pt x="423" y="112"/>
                    <a:pt x="423" y="112"/>
                    <a:pt x="423" y="112"/>
                  </a:cubicBezTo>
                  <a:cubicBezTo>
                    <a:pt x="439" y="96"/>
                    <a:pt x="439" y="96"/>
                    <a:pt x="439" y="96"/>
                  </a:cubicBezTo>
                  <a:cubicBezTo>
                    <a:pt x="436" y="92"/>
                    <a:pt x="435" y="86"/>
                    <a:pt x="435" y="80"/>
                  </a:cubicBezTo>
                  <a:cubicBezTo>
                    <a:pt x="435" y="71"/>
                    <a:pt x="439" y="63"/>
                    <a:pt x="444" y="57"/>
                  </a:cubicBezTo>
                  <a:cubicBezTo>
                    <a:pt x="450" y="51"/>
                    <a:pt x="459" y="48"/>
                    <a:pt x="468" y="48"/>
                  </a:cubicBezTo>
                  <a:cubicBezTo>
                    <a:pt x="477" y="48"/>
                    <a:pt x="485" y="51"/>
                    <a:pt x="491" y="57"/>
                  </a:cubicBezTo>
                  <a:cubicBezTo>
                    <a:pt x="491" y="57"/>
                    <a:pt x="491" y="57"/>
                    <a:pt x="491" y="57"/>
                  </a:cubicBezTo>
                  <a:cubicBezTo>
                    <a:pt x="497" y="63"/>
                    <a:pt x="500" y="71"/>
                    <a:pt x="500" y="80"/>
                  </a:cubicBezTo>
                  <a:cubicBezTo>
                    <a:pt x="500" y="89"/>
                    <a:pt x="497" y="97"/>
                    <a:pt x="491" y="103"/>
                  </a:cubicBezTo>
                  <a:cubicBezTo>
                    <a:pt x="485" y="109"/>
                    <a:pt x="477" y="113"/>
                    <a:pt x="468" y="113"/>
                  </a:cubicBezTo>
                  <a:cubicBezTo>
                    <a:pt x="462" y="113"/>
                    <a:pt x="456" y="111"/>
                    <a:pt x="451" y="109"/>
                  </a:cubicBezTo>
                  <a:cubicBezTo>
                    <a:pt x="433" y="127"/>
                    <a:pt x="433" y="127"/>
                    <a:pt x="433" y="127"/>
                  </a:cubicBezTo>
                  <a:cubicBezTo>
                    <a:pt x="431" y="129"/>
                    <a:pt x="429" y="130"/>
                    <a:pt x="427" y="130"/>
                  </a:cubicBezTo>
                  <a:cubicBezTo>
                    <a:pt x="407" y="130"/>
                    <a:pt x="407" y="130"/>
                    <a:pt x="407" y="130"/>
                  </a:cubicBezTo>
                  <a:cubicBezTo>
                    <a:pt x="435" y="158"/>
                    <a:pt x="435" y="158"/>
                    <a:pt x="435" y="158"/>
                  </a:cubicBezTo>
                  <a:cubicBezTo>
                    <a:pt x="439" y="161"/>
                    <a:pt x="439" y="166"/>
                    <a:pt x="435" y="170"/>
                  </a:cubicBezTo>
                  <a:cubicBezTo>
                    <a:pt x="432" y="173"/>
                    <a:pt x="427" y="173"/>
                    <a:pt x="423" y="17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49" y="130"/>
                    <a:pt x="349" y="130"/>
                    <a:pt x="349" y="130"/>
                  </a:cubicBezTo>
                  <a:cubicBezTo>
                    <a:pt x="289" y="190"/>
                    <a:pt x="289" y="190"/>
                    <a:pt x="289" y="190"/>
                  </a:cubicBezTo>
                  <a:cubicBezTo>
                    <a:pt x="289" y="271"/>
                    <a:pt x="289" y="271"/>
                    <a:pt x="289" y="271"/>
                  </a:cubicBezTo>
                  <a:cubicBezTo>
                    <a:pt x="327" y="232"/>
                    <a:pt x="327" y="232"/>
                    <a:pt x="327" y="232"/>
                  </a:cubicBezTo>
                  <a:cubicBezTo>
                    <a:pt x="329" y="231"/>
                    <a:pt x="331" y="230"/>
                    <a:pt x="333" y="230"/>
                  </a:cubicBezTo>
                  <a:cubicBezTo>
                    <a:pt x="503" y="230"/>
                    <a:pt x="503" y="230"/>
                    <a:pt x="503" y="230"/>
                  </a:cubicBezTo>
                  <a:cubicBezTo>
                    <a:pt x="548" y="185"/>
                    <a:pt x="548" y="185"/>
                    <a:pt x="548" y="185"/>
                  </a:cubicBezTo>
                  <a:cubicBezTo>
                    <a:pt x="546" y="180"/>
                    <a:pt x="544" y="175"/>
                    <a:pt x="544" y="169"/>
                  </a:cubicBezTo>
                  <a:cubicBezTo>
                    <a:pt x="544" y="160"/>
                    <a:pt x="548" y="152"/>
                    <a:pt x="554" y="146"/>
                  </a:cubicBezTo>
                  <a:cubicBezTo>
                    <a:pt x="559" y="140"/>
                    <a:pt x="568" y="136"/>
                    <a:pt x="577" y="136"/>
                  </a:cubicBezTo>
                  <a:cubicBezTo>
                    <a:pt x="586" y="136"/>
                    <a:pt x="594" y="140"/>
                    <a:pt x="600" y="146"/>
                  </a:cubicBezTo>
                  <a:cubicBezTo>
                    <a:pt x="600" y="146"/>
                    <a:pt x="600" y="146"/>
                    <a:pt x="600" y="146"/>
                  </a:cubicBezTo>
                  <a:cubicBezTo>
                    <a:pt x="606" y="152"/>
                    <a:pt x="609" y="160"/>
                    <a:pt x="609" y="169"/>
                  </a:cubicBezTo>
                  <a:cubicBezTo>
                    <a:pt x="609" y="178"/>
                    <a:pt x="606" y="186"/>
                    <a:pt x="600" y="192"/>
                  </a:cubicBezTo>
                  <a:cubicBezTo>
                    <a:pt x="594" y="198"/>
                    <a:pt x="586" y="201"/>
                    <a:pt x="577" y="201"/>
                  </a:cubicBezTo>
                  <a:cubicBezTo>
                    <a:pt x="571" y="201"/>
                    <a:pt x="565" y="200"/>
                    <a:pt x="561" y="197"/>
                  </a:cubicBezTo>
                  <a:cubicBezTo>
                    <a:pt x="528" y="230"/>
                    <a:pt x="528" y="230"/>
                    <a:pt x="528" y="230"/>
                  </a:cubicBezTo>
                  <a:cubicBezTo>
                    <a:pt x="625" y="230"/>
                    <a:pt x="625" y="230"/>
                    <a:pt x="625" y="230"/>
                  </a:cubicBezTo>
                  <a:cubicBezTo>
                    <a:pt x="629" y="230"/>
                    <a:pt x="633" y="234"/>
                    <a:pt x="633" y="239"/>
                  </a:cubicBezTo>
                  <a:cubicBezTo>
                    <a:pt x="633" y="243"/>
                    <a:pt x="629" y="247"/>
                    <a:pt x="625" y="247"/>
                  </a:cubicBezTo>
                  <a:cubicBezTo>
                    <a:pt x="507" y="247"/>
                    <a:pt x="507" y="247"/>
                    <a:pt x="507" y="247"/>
                  </a:cubicBezTo>
                  <a:cubicBezTo>
                    <a:pt x="436" y="247"/>
                    <a:pt x="436" y="247"/>
                    <a:pt x="436" y="247"/>
                  </a:cubicBezTo>
                  <a:cubicBezTo>
                    <a:pt x="460" y="271"/>
                    <a:pt x="460" y="271"/>
                    <a:pt x="460" y="271"/>
                  </a:cubicBezTo>
                  <a:cubicBezTo>
                    <a:pt x="463" y="274"/>
                    <a:pt x="463" y="280"/>
                    <a:pt x="459" y="283"/>
                  </a:cubicBezTo>
                  <a:cubicBezTo>
                    <a:pt x="456" y="287"/>
                    <a:pt x="451" y="287"/>
                    <a:pt x="447" y="283"/>
                  </a:cubicBezTo>
                  <a:cubicBezTo>
                    <a:pt x="412" y="247"/>
                    <a:pt x="412" y="247"/>
                    <a:pt x="412" y="247"/>
                  </a:cubicBezTo>
                  <a:cubicBezTo>
                    <a:pt x="337" y="247"/>
                    <a:pt x="337" y="247"/>
                    <a:pt x="337" y="247"/>
                  </a:cubicBezTo>
                  <a:cubicBezTo>
                    <a:pt x="289" y="295"/>
                    <a:pt x="289" y="295"/>
                    <a:pt x="289" y="295"/>
                  </a:cubicBezTo>
                  <a:cubicBezTo>
                    <a:pt x="289" y="740"/>
                    <a:pt x="289" y="740"/>
                    <a:pt x="289" y="740"/>
                  </a:cubicBezTo>
                  <a:cubicBezTo>
                    <a:pt x="294" y="741"/>
                    <a:pt x="299" y="744"/>
                    <a:pt x="303" y="748"/>
                  </a:cubicBezTo>
                  <a:cubicBezTo>
                    <a:pt x="309" y="754"/>
                    <a:pt x="313" y="762"/>
                    <a:pt x="313" y="771"/>
                  </a:cubicBezTo>
                  <a:cubicBezTo>
                    <a:pt x="313" y="780"/>
                    <a:pt x="309" y="788"/>
                    <a:pt x="303" y="794"/>
                  </a:cubicBezTo>
                  <a:cubicBezTo>
                    <a:pt x="303" y="794"/>
                    <a:pt x="303" y="794"/>
                    <a:pt x="303" y="794"/>
                  </a:cubicBezTo>
                  <a:cubicBezTo>
                    <a:pt x="297" y="800"/>
                    <a:pt x="289" y="804"/>
                    <a:pt x="280" y="804"/>
                  </a:cubicBezTo>
                  <a:cubicBezTo>
                    <a:pt x="271" y="804"/>
                    <a:pt x="263" y="800"/>
                    <a:pt x="257" y="794"/>
                  </a:cubicBezTo>
                  <a:cubicBezTo>
                    <a:pt x="251" y="788"/>
                    <a:pt x="247" y="780"/>
                    <a:pt x="247" y="771"/>
                  </a:cubicBezTo>
                  <a:cubicBezTo>
                    <a:pt x="247" y="762"/>
                    <a:pt x="251" y="754"/>
                    <a:pt x="257" y="748"/>
                  </a:cubicBezTo>
                  <a:cubicBezTo>
                    <a:pt x="257" y="748"/>
                    <a:pt x="257" y="748"/>
                    <a:pt x="257" y="748"/>
                  </a:cubicBezTo>
                  <a:cubicBezTo>
                    <a:pt x="257" y="748"/>
                    <a:pt x="257" y="748"/>
                    <a:pt x="257" y="748"/>
                  </a:cubicBezTo>
                  <a:cubicBezTo>
                    <a:pt x="257" y="748"/>
                    <a:pt x="257" y="748"/>
                    <a:pt x="257" y="748"/>
                  </a:cubicBezTo>
                  <a:cubicBezTo>
                    <a:pt x="261" y="744"/>
                    <a:pt x="266" y="741"/>
                    <a:pt x="271" y="740"/>
                  </a:cubicBezTo>
                  <a:close/>
                  <a:moveTo>
                    <a:pt x="566" y="179"/>
                  </a:moveTo>
                  <a:cubicBezTo>
                    <a:pt x="566" y="179"/>
                    <a:pt x="566" y="179"/>
                    <a:pt x="566" y="179"/>
                  </a:cubicBezTo>
                  <a:cubicBezTo>
                    <a:pt x="566" y="180"/>
                    <a:pt x="566" y="180"/>
                    <a:pt x="566" y="180"/>
                  </a:cubicBezTo>
                  <a:cubicBezTo>
                    <a:pt x="569" y="182"/>
                    <a:pt x="573" y="184"/>
                    <a:pt x="577" y="184"/>
                  </a:cubicBezTo>
                  <a:cubicBezTo>
                    <a:pt x="581" y="184"/>
                    <a:pt x="585" y="182"/>
                    <a:pt x="587" y="179"/>
                  </a:cubicBezTo>
                  <a:cubicBezTo>
                    <a:pt x="590" y="177"/>
                    <a:pt x="592" y="173"/>
                    <a:pt x="592" y="169"/>
                  </a:cubicBezTo>
                  <a:cubicBezTo>
                    <a:pt x="592" y="164"/>
                    <a:pt x="590" y="161"/>
                    <a:pt x="587" y="158"/>
                  </a:cubicBezTo>
                  <a:cubicBezTo>
                    <a:pt x="585" y="155"/>
                    <a:pt x="581" y="153"/>
                    <a:pt x="577" y="153"/>
                  </a:cubicBezTo>
                  <a:cubicBezTo>
                    <a:pt x="572" y="153"/>
                    <a:pt x="569" y="155"/>
                    <a:pt x="566" y="158"/>
                  </a:cubicBezTo>
                  <a:cubicBezTo>
                    <a:pt x="563" y="161"/>
                    <a:pt x="561" y="164"/>
                    <a:pt x="561" y="169"/>
                  </a:cubicBezTo>
                  <a:cubicBezTo>
                    <a:pt x="561" y="173"/>
                    <a:pt x="563" y="176"/>
                    <a:pt x="566" y="179"/>
                  </a:cubicBezTo>
                  <a:close/>
                  <a:moveTo>
                    <a:pt x="43" y="110"/>
                  </a:moveTo>
                  <a:cubicBezTo>
                    <a:pt x="41" y="107"/>
                    <a:pt x="37" y="106"/>
                    <a:pt x="33" y="106"/>
                  </a:cubicBezTo>
                  <a:cubicBezTo>
                    <a:pt x="28" y="106"/>
                    <a:pt x="25" y="107"/>
                    <a:pt x="22" y="110"/>
                  </a:cubicBezTo>
                  <a:cubicBezTo>
                    <a:pt x="19" y="113"/>
                    <a:pt x="17" y="117"/>
                    <a:pt x="17" y="121"/>
                  </a:cubicBezTo>
                  <a:cubicBezTo>
                    <a:pt x="17" y="125"/>
                    <a:pt x="19" y="129"/>
                    <a:pt x="22" y="132"/>
                  </a:cubicBezTo>
                  <a:cubicBezTo>
                    <a:pt x="22" y="132"/>
                    <a:pt x="22" y="132"/>
                    <a:pt x="22" y="132"/>
                  </a:cubicBezTo>
                  <a:cubicBezTo>
                    <a:pt x="25" y="134"/>
                    <a:pt x="28" y="136"/>
                    <a:pt x="33" y="136"/>
                  </a:cubicBezTo>
                  <a:cubicBezTo>
                    <a:pt x="37" y="136"/>
                    <a:pt x="41" y="134"/>
                    <a:pt x="43" y="132"/>
                  </a:cubicBezTo>
                  <a:cubicBezTo>
                    <a:pt x="46" y="129"/>
                    <a:pt x="48" y="125"/>
                    <a:pt x="48" y="121"/>
                  </a:cubicBezTo>
                  <a:cubicBezTo>
                    <a:pt x="48" y="117"/>
                    <a:pt x="46" y="113"/>
                    <a:pt x="43" y="110"/>
                  </a:cubicBezTo>
                  <a:close/>
                  <a:moveTo>
                    <a:pt x="291" y="22"/>
                  </a:moveTo>
                  <a:cubicBezTo>
                    <a:pt x="288" y="19"/>
                    <a:pt x="284" y="17"/>
                    <a:pt x="280" y="17"/>
                  </a:cubicBezTo>
                  <a:cubicBezTo>
                    <a:pt x="276" y="17"/>
                    <a:pt x="272" y="19"/>
                    <a:pt x="269" y="22"/>
                  </a:cubicBezTo>
                  <a:cubicBezTo>
                    <a:pt x="267" y="24"/>
                    <a:pt x="265" y="28"/>
                    <a:pt x="265" y="32"/>
                  </a:cubicBezTo>
                  <a:cubicBezTo>
                    <a:pt x="265" y="37"/>
                    <a:pt x="267" y="40"/>
                    <a:pt x="269" y="43"/>
                  </a:cubicBezTo>
                  <a:cubicBezTo>
                    <a:pt x="269" y="43"/>
                    <a:pt x="269" y="43"/>
                    <a:pt x="269" y="43"/>
                  </a:cubicBezTo>
                  <a:cubicBezTo>
                    <a:pt x="272" y="46"/>
                    <a:pt x="276" y="48"/>
                    <a:pt x="280" y="48"/>
                  </a:cubicBezTo>
                  <a:cubicBezTo>
                    <a:pt x="284" y="48"/>
                    <a:pt x="288" y="46"/>
                    <a:pt x="291" y="43"/>
                  </a:cubicBezTo>
                  <a:cubicBezTo>
                    <a:pt x="294" y="40"/>
                    <a:pt x="295" y="37"/>
                    <a:pt x="295" y="32"/>
                  </a:cubicBezTo>
                  <a:cubicBezTo>
                    <a:pt x="295" y="28"/>
                    <a:pt x="294" y="24"/>
                    <a:pt x="291" y="22"/>
                  </a:cubicBezTo>
                  <a:close/>
                  <a:moveTo>
                    <a:pt x="478" y="69"/>
                  </a:moveTo>
                  <a:cubicBezTo>
                    <a:pt x="476" y="67"/>
                    <a:pt x="472" y="65"/>
                    <a:pt x="468" y="65"/>
                  </a:cubicBezTo>
                  <a:cubicBezTo>
                    <a:pt x="463" y="65"/>
                    <a:pt x="460" y="67"/>
                    <a:pt x="457" y="69"/>
                  </a:cubicBezTo>
                  <a:cubicBezTo>
                    <a:pt x="454" y="72"/>
                    <a:pt x="452" y="76"/>
                    <a:pt x="452" y="80"/>
                  </a:cubicBezTo>
                  <a:cubicBezTo>
                    <a:pt x="452" y="84"/>
                    <a:pt x="454" y="88"/>
                    <a:pt x="456" y="91"/>
                  </a:cubicBezTo>
                  <a:cubicBezTo>
                    <a:pt x="457" y="91"/>
                    <a:pt x="457" y="91"/>
                    <a:pt x="457" y="91"/>
                  </a:cubicBezTo>
                  <a:cubicBezTo>
                    <a:pt x="457" y="91"/>
                    <a:pt x="457" y="91"/>
                    <a:pt x="457" y="91"/>
                  </a:cubicBezTo>
                  <a:cubicBezTo>
                    <a:pt x="460" y="94"/>
                    <a:pt x="463" y="95"/>
                    <a:pt x="468" y="95"/>
                  </a:cubicBezTo>
                  <a:cubicBezTo>
                    <a:pt x="472" y="95"/>
                    <a:pt x="476" y="94"/>
                    <a:pt x="478" y="91"/>
                  </a:cubicBezTo>
                  <a:cubicBezTo>
                    <a:pt x="481" y="88"/>
                    <a:pt x="483" y="84"/>
                    <a:pt x="483" y="80"/>
                  </a:cubicBezTo>
                  <a:cubicBezTo>
                    <a:pt x="483" y="76"/>
                    <a:pt x="481" y="72"/>
                    <a:pt x="478" y="69"/>
                  </a:cubicBezTo>
                  <a:close/>
                  <a:moveTo>
                    <a:pt x="186" y="230"/>
                  </a:moveTo>
                  <a:cubicBezTo>
                    <a:pt x="183" y="227"/>
                    <a:pt x="179" y="225"/>
                    <a:pt x="175" y="225"/>
                  </a:cubicBezTo>
                  <a:cubicBezTo>
                    <a:pt x="171" y="225"/>
                    <a:pt x="167" y="227"/>
                    <a:pt x="165" y="230"/>
                  </a:cubicBezTo>
                  <a:cubicBezTo>
                    <a:pt x="162" y="233"/>
                    <a:pt x="160" y="237"/>
                    <a:pt x="160" y="241"/>
                  </a:cubicBezTo>
                  <a:cubicBezTo>
                    <a:pt x="160" y="245"/>
                    <a:pt x="162" y="249"/>
                    <a:pt x="164" y="251"/>
                  </a:cubicBezTo>
                  <a:cubicBezTo>
                    <a:pt x="165" y="252"/>
                    <a:pt x="165" y="252"/>
                    <a:pt x="165" y="252"/>
                  </a:cubicBezTo>
                  <a:cubicBezTo>
                    <a:pt x="167" y="254"/>
                    <a:pt x="171" y="256"/>
                    <a:pt x="175" y="256"/>
                  </a:cubicBezTo>
                  <a:cubicBezTo>
                    <a:pt x="179" y="256"/>
                    <a:pt x="183" y="254"/>
                    <a:pt x="186" y="251"/>
                  </a:cubicBezTo>
                  <a:cubicBezTo>
                    <a:pt x="189" y="249"/>
                    <a:pt x="191" y="245"/>
                    <a:pt x="191" y="241"/>
                  </a:cubicBezTo>
                  <a:cubicBezTo>
                    <a:pt x="191" y="237"/>
                    <a:pt x="189" y="233"/>
                    <a:pt x="186" y="230"/>
                  </a:cubicBezTo>
                  <a:close/>
                  <a:moveTo>
                    <a:pt x="291" y="760"/>
                  </a:moveTo>
                  <a:cubicBezTo>
                    <a:pt x="288" y="758"/>
                    <a:pt x="284" y="756"/>
                    <a:pt x="280" y="756"/>
                  </a:cubicBezTo>
                  <a:cubicBezTo>
                    <a:pt x="276" y="756"/>
                    <a:pt x="272" y="758"/>
                    <a:pt x="269" y="760"/>
                  </a:cubicBezTo>
                  <a:cubicBezTo>
                    <a:pt x="269" y="760"/>
                    <a:pt x="269" y="760"/>
                    <a:pt x="269" y="760"/>
                  </a:cubicBezTo>
                  <a:cubicBezTo>
                    <a:pt x="267" y="763"/>
                    <a:pt x="265" y="767"/>
                    <a:pt x="265" y="771"/>
                  </a:cubicBezTo>
                  <a:cubicBezTo>
                    <a:pt x="265" y="775"/>
                    <a:pt x="267" y="779"/>
                    <a:pt x="269" y="782"/>
                  </a:cubicBezTo>
                  <a:cubicBezTo>
                    <a:pt x="272" y="785"/>
                    <a:pt x="276" y="786"/>
                    <a:pt x="280" y="786"/>
                  </a:cubicBezTo>
                  <a:cubicBezTo>
                    <a:pt x="284" y="786"/>
                    <a:pt x="288" y="785"/>
                    <a:pt x="291" y="782"/>
                  </a:cubicBezTo>
                  <a:cubicBezTo>
                    <a:pt x="294" y="779"/>
                    <a:pt x="295" y="775"/>
                    <a:pt x="295" y="771"/>
                  </a:cubicBezTo>
                  <a:cubicBezTo>
                    <a:pt x="295" y="767"/>
                    <a:pt x="294" y="763"/>
                    <a:pt x="291" y="760"/>
                  </a:cubicBezTo>
                  <a:close/>
                </a:path>
              </a:pathLst>
            </a:custGeom>
            <a:solidFill>
              <a:srgbClr val="00AB4E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l-SI">
                <a:solidFill>
                  <a:prstClr val="black"/>
                </a:solidFill>
              </a:endParaRPr>
            </a:p>
          </p:txBody>
        </p:sp>
        <p:sp>
          <p:nvSpPr>
            <p:cNvPr id="7" name="Freeform 273"/>
            <p:cNvSpPr>
              <a:spLocks noEditPoints="1"/>
            </p:cNvSpPr>
            <p:nvPr userDrawn="1"/>
          </p:nvSpPr>
          <p:spPr bwMode="auto">
            <a:xfrm>
              <a:off x="251520" y="1868801"/>
              <a:ext cx="2791151" cy="4360342"/>
            </a:xfrm>
            <a:custGeom>
              <a:avLst/>
              <a:gdLst>
                <a:gd name="T0" fmla="*/ 183 w 326"/>
                <a:gd name="T1" fmla="*/ 9 h 508"/>
                <a:gd name="T2" fmla="*/ 47 w 326"/>
                <a:gd name="T3" fmla="*/ 24 h 508"/>
                <a:gd name="T4" fmla="*/ 3 w 326"/>
                <a:gd name="T5" fmla="*/ 65 h 508"/>
                <a:gd name="T6" fmla="*/ 0 w 326"/>
                <a:gd name="T7" fmla="*/ 71 h 508"/>
                <a:gd name="T8" fmla="*/ 0 w 326"/>
                <a:gd name="T9" fmla="*/ 123 h 508"/>
                <a:gd name="T10" fmla="*/ 9 w 326"/>
                <a:gd name="T11" fmla="*/ 424 h 508"/>
                <a:gd name="T12" fmla="*/ 101 w 326"/>
                <a:gd name="T13" fmla="*/ 459 h 508"/>
                <a:gd name="T14" fmla="*/ 106 w 326"/>
                <a:gd name="T15" fmla="*/ 498 h 508"/>
                <a:gd name="T16" fmla="*/ 152 w 326"/>
                <a:gd name="T17" fmla="*/ 498 h 508"/>
                <a:gd name="T18" fmla="*/ 162 w 326"/>
                <a:gd name="T19" fmla="*/ 475 h 508"/>
                <a:gd name="T20" fmla="*/ 129 w 326"/>
                <a:gd name="T21" fmla="*/ 442 h 508"/>
                <a:gd name="T22" fmla="*/ 76 w 326"/>
                <a:gd name="T23" fmla="*/ 410 h 508"/>
                <a:gd name="T24" fmla="*/ 17 w 326"/>
                <a:gd name="T25" fmla="*/ 407 h 508"/>
                <a:gd name="T26" fmla="*/ 96 w 326"/>
                <a:gd name="T27" fmla="*/ 131 h 508"/>
                <a:gd name="T28" fmla="*/ 138 w 326"/>
                <a:gd name="T29" fmla="*/ 194 h 508"/>
                <a:gd name="T30" fmla="*/ 170 w 326"/>
                <a:gd name="T31" fmla="*/ 227 h 508"/>
                <a:gd name="T32" fmla="*/ 193 w 326"/>
                <a:gd name="T33" fmla="*/ 217 h 508"/>
                <a:gd name="T34" fmla="*/ 193 w 326"/>
                <a:gd name="T35" fmla="*/ 171 h 508"/>
                <a:gd name="T36" fmla="*/ 154 w 326"/>
                <a:gd name="T37" fmla="*/ 165 h 508"/>
                <a:gd name="T38" fmla="*/ 262 w 326"/>
                <a:gd name="T39" fmla="*/ 131 h 508"/>
                <a:gd name="T40" fmla="*/ 294 w 326"/>
                <a:gd name="T41" fmla="*/ 155 h 508"/>
                <a:gd name="T42" fmla="*/ 317 w 326"/>
                <a:gd name="T43" fmla="*/ 146 h 508"/>
                <a:gd name="T44" fmla="*/ 317 w 326"/>
                <a:gd name="T45" fmla="*/ 100 h 508"/>
                <a:gd name="T46" fmla="*/ 271 w 326"/>
                <a:gd name="T47" fmla="*/ 100 h 508"/>
                <a:gd name="T48" fmla="*/ 271 w 326"/>
                <a:gd name="T49" fmla="*/ 100 h 508"/>
                <a:gd name="T50" fmla="*/ 262 w 326"/>
                <a:gd name="T51" fmla="*/ 114 h 508"/>
                <a:gd name="T52" fmla="*/ 17 w 326"/>
                <a:gd name="T53" fmla="*/ 74 h 508"/>
                <a:gd name="T54" fmla="*/ 175 w 326"/>
                <a:gd name="T55" fmla="*/ 41 h 508"/>
                <a:gd name="T56" fmla="*/ 183 w 326"/>
                <a:gd name="T57" fmla="*/ 55 h 508"/>
                <a:gd name="T58" fmla="*/ 183 w 326"/>
                <a:gd name="T59" fmla="*/ 55 h 508"/>
                <a:gd name="T60" fmla="*/ 229 w 326"/>
                <a:gd name="T61" fmla="*/ 55 h 508"/>
                <a:gd name="T62" fmla="*/ 229 w 326"/>
                <a:gd name="T63" fmla="*/ 9 h 508"/>
                <a:gd name="T64" fmla="*/ 206 w 326"/>
                <a:gd name="T65" fmla="*/ 0 h 508"/>
                <a:gd name="T66" fmla="*/ 206 w 326"/>
                <a:gd name="T67" fmla="*/ 17 h 508"/>
                <a:gd name="T68" fmla="*/ 191 w 326"/>
                <a:gd name="T69" fmla="*/ 32 h 508"/>
                <a:gd name="T70" fmla="*/ 195 w 326"/>
                <a:gd name="T71" fmla="*/ 43 h 508"/>
                <a:gd name="T72" fmla="*/ 217 w 326"/>
                <a:gd name="T73" fmla="*/ 43 h 508"/>
                <a:gd name="T74" fmla="*/ 217 w 326"/>
                <a:gd name="T75" fmla="*/ 21 h 508"/>
                <a:gd name="T76" fmla="*/ 294 w 326"/>
                <a:gd name="T77" fmla="*/ 108 h 508"/>
                <a:gd name="T78" fmla="*/ 283 w 326"/>
                <a:gd name="T79" fmla="*/ 112 h 508"/>
                <a:gd name="T80" fmla="*/ 283 w 326"/>
                <a:gd name="T81" fmla="*/ 134 h 508"/>
                <a:gd name="T82" fmla="*/ 305 w 326"/>
                <a:gd name="T83" fmla="*/ 134 h 508"/>
                <a:gd name="T84" fmla="*/ 305 w 326"/>
                <a:gd name="T85" fmla="*/ 112 h 508"/>
                <a:gd name="T86" fmla="*/ 160 w 326"/>
                <a:gd name="T87" fmla="*/ 183 h 508"/>
                <a:gd name="T88" fmla="*/ 155 w 326"/>
                <a:gd name="T89" fmla="*/ 194 h 508"/>
                <a:gd name="T90" fmla="*/ 170 w 326"/>
                <a:gd name="T91" fmla="*/ 209 h 508"/>
                <a:gd name="T92" fmla="*/ 186 w 326"/>
                <a:gd name="T93" fmla="*/ 194 h 508"/>
                <a:gd name="T94" fmla="*/ 170 w 326"/>
                <a:gd name="T95" fmla="*/ 179 h 508"/>
                <a:gd name="T96" fmla="*/ 119 w 326"/>
                <a:gd name="T97" fmla="*/ 464 h 508"/>
                <a:gd name="T98" fmla="*/ 118 w 326"/>
                <a:gd name="T99" fmla="*/ 465 h 508"/>
                <a:gd name="T100" fmla="*/ 118 w 326"/>
                <a:gd name="T101" fmla="*/ 486 h 508"/>
                <a:gd name="T102" fmla="*/ 140 w 326"/>
                <a:gd name="T103" fmla="*/ 486 h 508"/>
                <a:gd name="T104" fmla="*/ 140 w 326"/>
                <a:gd name="T105" fmla="*/ 464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26" h="508">
                  <a:moveTo>
                    <a:pt x="206" y="0"/>
                  </a:moveTo>
                  <a:cubicBezTo>
                    <a:pt x="197" y="0"/>
                    <a:pt x="189" y="3"/>
                    <a:pt x="183" y="9"/>
                  </a:cubicBezTo>
                  <a:cubicBezTo>
                    <a:pt x="179" y="13"/>
                    <a:pt x="176" y="18"/>
                    <a:pt x="175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5" y="24"/>
                    <a:pt x="43" y="24"/>
                    <a:pt x="41" y="2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6"/>
                    <a:pt x="0" y="68"/>
                    <a:pt x="0" y="71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416"/>
                    <a:pt x="0" y="416"/>
                    <a:pt x="0" y="416"/>
                  </a:cubicBezTo>
                  <a:cubicBezTo>
                    <a:pt x="0" y="420"/>
                    <a:pt x="4" y="424"/>
                    <a:pt x="9" y="424"/>
                  </a:cubicBezTo>
                  <a:cubicBezTo>
                    <a:pt x="66" y="424"/>
                    <a:pt x="66" y="424"/>
                    <a:pt x="66" y="424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98" y="464"/>
                    <a:pt x="96" y="469"/>
                    <a:pt x="96" y="475"/>
                  </a:cubicBezTo>
                  <a:cubicBezTo>
                    <a:pt x="96" y="484"/>
                    <a:pt x="100" y="492"/>
                    <a:pt x="106" y="498"/>
                  </a:cubicBezTo>
                  <a:cubicBezTo>
                    <a:pt x="112" y="504"/>
                    <a:pt x="120" y="508"/>
                    <a:pt x="129" y="508"/>
                  </a:cubicBezTo>
                  <a:cubicBezTo>
                    <a:pt x="138" y="508"/>
                    <a:pt x="146" y="504"/>
                    <a:pt x="152" y="498"/>
                  </a:cubicBezTo>
                  <a:cubicBezTo>
                    <a:pt x="152" y="498"/>
                    <a:pt x="152" y="498"/>
                    <a:pt x="152" y="498"/>
                  </a:cubicBezTo>
                  <a:cubicBezTo>
                    <a:pt x="158" y="492"/>
                    <a:pt x="162" y="484"/>
                    <a:pt x="162" y="475"/>
                  </a:cubicBezTo>
                  <a:cubicBezTo>
                    <a:pt x="162" y="466"/>
                    <a:pt x="158" y="458"/>
                    <a:pt x="152" y="452"/>
                  </a:cubicBezTo>
                  <a:cubicBezTo>
                    <a:pt x="146" y="446"/>
                    <a:pt x="138" y="442"/>
                    <a:pt x="129" y="442"/>
                  </a:cubicBezTo>
                  <a:cubicBezTo>
                    <a:pt x="123" y="442"/>
                    <a:pt x="118" y="444"/>
                    <a:pt x="113" y="447"/>
                  </a:cubicBezTo>
                  <a:cubicBezTo>
                    <a:pt x="76" y="410"/>
                    <a:pt x="76" y="410"/>
                    <a:pt x="76" y="410"/>
                  </a:cubicBezTo>
                  <a:cubicBezTo>
                    <a:pt x="74" y="408"/>
                    <a:pt x="72" y="407"/>
                    <a:pt x="69" y="407"/>
                  </a:cubicBezTo>
                  <a:cubicBezTo>
                    <a:pt x="17" y="407"/>
                    <a:pt x="17" y="407"/>
                    <a:pt x="17" y="407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96" y="131"/>
                    <a:pt x="96" y="131"/>
                    <a:pt x="96" y="131"/>
                  </a:cubicBezTo>
                  <a:cubicBezTo>
                    <a:pt x="142" y="178"/>
                    <a:pt x="142" y="178"/>
                    <a:pt x="142" y="178"/>
                  </a:cubicBezTo>
                  <a:cubicBezTo>
                    <a:pt x="139" y="183"/>
                    <a:pt x="138" y="188"/>
                    <a:pt x="138" y="194"/>
                  </a:cubicBezTo>
                  <a:cubicBezTo>
                    <a:pt x="138" y="203"/>
                    <a:pt x="141" y="211"/>
                    <a:pt x="147" y="217"/>
                  </a:cubicBezTo>
                  <a:cubicBezTo>
                    <a:pt x="153" y="223"/>
                    <a:pt x="161" y="227"/>
                    <a:pt x="170" y="227"/>
                  </a:cubicBezTo>
                  <a:cubicBezTo>
                    <a:pt x="179" y="227"/>
                    <a:pt x="187" y="223"/>
                    <a:pt x="193" y="217"/>
                  </a:cubicBezTo>
                  <a:cubicBezTo>
                    <a:pt x="193" y="217"/>
                    <a:pt x="193" y="217"/>
                    <a:pt x="193" y="217"/>
                  </a:cubicBezTo>
                  <a:cubicBezTo>
                    <a:pt x="199" y="211"/>
                    <a:pt x="203" y="203"/>
                    <a:pt x="203" y="194"/>
                  </a:cubicBezTo>
                  <a:cubicBezTo>
                    <a:pt x="203" y="185"/>
                    <a:pt x="199" y="177"/>
                    <a:pt x="193" y="171"/>
                  </a:cubicBezTo>
                  <a:cubicBezTo>
                    <a:pt x="188" y="165"/>
                    <a:pt x="179" y="161"/>
                    <a:pt x="170" y="161"/>
                  </a:cubicBezTo>
                  <a:cubicBezTo>
                    <a:pt x="165" y="161"/>
                    <a:pt x="159" y="163"/>
                    <a:pt x="154" y="165"/>
                  </a:cubicBezTo>
                  <a:cubicBezTo>
                    <a:pt x="120" y="131"/>
                    <a:pt x="120" y="131"/>
                    <a:pt x="120" y="131"/>
                  </a:cubicBezTo>
                  <a:cubicBezTo>
                    <a:pt x="262" y="131"/>
                    <a:pt x="262" y="131"/>
                    <a:pt x="262" y="131"/>
                  </a:cubicBezTo>
                  <a:cubicBezTo>
                    <a:pt x="264" y="137"/>
                    <a:pt x="267" y="142"/>
                    <a:pt x="271" y="146"/>
                  </a:cubicBezTo>
                  <a:cubicBezTo>
                    <a:pt x="277" y="152"/>
                    <a:pt x="285" y="155"/>
                    <a:pt x="294" y="155"/>
                  </a:cubicBezTo>
                  <a:cubicBezTo>
                    <a:pt x="303" y="155"/>
                    <a:pt x="311" y="152"/>
                    <a:pt x="317" y="146"/>
                  </a:cubicBezTo>
                  <a:cubicBezTo>
                    <a:pt x="317" y="146"/>
                    <a:pt x="317" y="146"/>
                    <a:pt x="317" y="146"/>
                  </a:cubicBezTo>
                  <a:cubicBezTo>
                    <a:pt x="323" y="140"/>
                    <a:pt x="326" y="132"/>
                    <a:pt x="326" y="123"/>
                  </a:cubicBezTo>
                  <a:cubicBezTo>
                    <a:pt x="326" y="114"/>
                    <a:pt x="323" y="106"/>
                    <a:pt x="317" y="100"/>
                  </a:cubicBezTo>
                  <a:cubicBezTo>
                    <a:pt x="311" y="94"/>
                    <a:pt x="303" y="90"/>
                    <a:pt x="294" y="90"/>
                  </a:cubicBezTo>
                  <a:cubicBezTo>
                    <a:pt x="285" y="90"/>
                    <a:pt x="277" y="94"/>
                    <a:pt x="271" y="100"/>
                  </a:cubicBezTo>
                  <a:cubicBezTo>
                    <a:pt x="271" y="100"/>
                    <a:pt x="271" y="100"/>
                    <a:pt x="271" y="100"/>
                  </a:cubicBezTo>
                  <a:cubicBezTo>
                    <a:pt x="271" y="100"/>
                    <a:pt x="271" y="100"/>
                    <a:pt x="271" y="100"/>
                  </a:cubicBezTo>
                  <a:cubicBezTo>
                    <a:pt x="271" y="100"/>
                    <a:pt x="271" y="100"/>
                    <a:pt x="271" y="100"/>
                  </a:cubicBezTo>
                  <a:cubicBezTo>
                    <a:pt x="267" y="104"/>
                    <a:pt x="264" y="109"/>
                    <a:pt x="262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175" y="41"/>
                    <a:pt x="175" y="41"/>
                    <a:pt x="175" y="41"/>
                  </a:cubicBezTo>
                  <a:cubicBezTo>
                    <a:pt x="176" y="46"/>
                    <a:pt x="179" y="51"/>
                    <a:pt x="183" y="55"/>
                  </a:cubicBezTo>
                  <a:cubicBezTo>
                    <a:pt x="183" y="55"/>
                    <a:pt x="183" y="55"/>
                    <a:pt x="183" y="55"/>
                  </a:cubicBezTo>
                  <a:cubicBezTo>
                    <a:pt x="183" y="55"/>
                    <a:pt x="183" y="55"/>
                    <a:pt x="183" y="55"/>
                  </a:cubicBezTo>
                  <a:cubicBezTo>
                    <a:pt x="183" y="55"/>
                    <a:pt x="183" y="55"/>
                    <a:pt x="183" y="55"/>
                  </a:cubicBezTo>
                  <a:cubicBezTo>
                    <a:pt x="189" y="61"/>
                    <a:pt x="197" y="65"/>
                    <a:pt x="206" y="65"/>
                  </a:cubicBezTo>
                  <a:cubicBezTo>
                    <a:pt x="215" y="65"/>
                    <a:pt x="223" y="61"/>
                    <a:pt x="229" y="55"/>
                  </a:cubicBezTo>
                  <a:cubicBezTo>
                    <a:pt x="235" y="49"/>
                    <a:pt x="239" y="41"/>
                    <a:pt x="239" y="32"/>
                  </a:cubicBezTo>
                  <a:cubicBezTo>
                    <a:pt x="239" y="23"/>
                    <a:pt x="235" y="15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3" y="3"/>
                    <a:pt x="215" y="0"/>
                    <a:pt x="206" y="0"/>
                  </a:cubicBezTo>
                  <a:close/>
                  <a:moveTo>
                    <a:pt x="217" y="21"/>
                  </a:moveTo>
                  <a:cubicBezTo>
                    <a:pt x="214" y="19"/>
                    <a:pt x="210" y="17"/>
                    <a:pt x="206" y="17"/>
                  </a:cubicBezTo>
                  <a:cubicBezTo>
                    <a:pt x="202" y="17"/>
                    <a:pt x="198" y="19"/>
                    <a:pt x="195" y="21"/>
                  </a:cubicBezTo>
                  <a:cubicBezTo>
                    <a:pt x="193" y="24"/>
                    <a:pt x="191" y="28"/>
                    <a:pt x="191" y="32"/>
                  </a:cubicBezTo>
                  <a:cubicBezTo>
                    <a:pt x="191" y="36"/>
                    <a:pt x="193" y="40"/>
                    <a:pt x="195" y="43"/>
                  </a:cubicBezTo>
                  <a:cubicBezTo>
                    <a:pt x="195" y="43"/>
                    <a:pt x="195" y="43"/>
                    <a:pt x="195" y="43"/>
                  </a:cubicBezTo>
                  <a:cubicBezTo>
                    <a:pt x="198" y="46"/>
                    <a:pt x="202" y="47"/>
                    <a:pt x="206" y="47"/>
                  </a:cubicBezTo>
                  <a:cubicBezTo>
                    <a:pt x="210" y="47"/>
                    <a:pt x="214" y="46"/>
                    <a:pt x="217" y="43"/>
                  </a:cubicBezTo>
                  <a:cubicBezTo>
                    <a:pt x="220" y="40"/>
                    <a:pt x="221" y="36"/>
                    <a:pt x="221" y="32"/>
                  </a:cubicBezTo>
                  <a:cubicBezTo>
                    <a:pt x="221" y="28"/>
                    <a:pt x="220" y="24"/>
                    <a:pt x="217" y="21"/>
                  </a:cubicBezTo>
                  <a:close/>
                  <a:moveTo>
                    <a:pt x="305" y="112"/>
                  </a:moveTo>
                  <a:cubicBezTo>
                    <a:pt x="302" y="109"/>
                    <a:pt x="298" y="108"/>
                    <a:pt x="294" y="108"/>
                  </a:cubicBezTo>
                  <a:cubicBezTo>
                    <a:pt x="290" y="108"/>
                    <a:pt x="286" y="109"/>
                    <a:pt x="283" y="112"/>
                  </a:cubicBezTo>
                  <a:cubicBezTo>
                    <a:pt x="283" y="112"/>
                    <a:pt x="283" y="112"/>
                    <a:pt x="283" y="112"/>
                  </a:cubicBezTo>
                  <a:cubicBezTo>
                    <a:pt x="280" y="115"/>
                    <a:pt x="279" y="119"/>
                    <a:pt x="279" y="123"/>
                  </a:cubicBezTo>
                  <a:cubicBezTo>
                    <a:pt x="279" y="127"/>
                    <a:pt x="280" y="131"/>
                    <a:pt x="283" y="134"/>
                  </a:cubicBezTo>
                  <a:cubicBezTo>
                    <a:pt x="286" y="136"/>
                    <a:pt x="290" y="138"/>
                    <a:pt x="294" y="138"/>
                  </a:cubicBezTo>
                  <a:cubicBezTo>
                    <a:pt x="298" y="138"/>
                    <a:pt x="302" y="136"/>
                    <a:pt x="305" y="134"/>
                  </a:cubicBezTo>
                  <a:cubicBezTo>
                    <a:pt x="307" y="131"/>
                    <a:pt x="309" y="127"/>
                    <a:pt x="309" y="123"/>
                  </a:cubicBezTo>
                  <a:cubicBezTo>
                    <a:pt x="309" y="119"/>
                    <a:pt x="307" y="115"/>
                    <a:pt x="305" y="112"/>
                  </a:cubicBezTo>
                  <a:close/>
                  <a:moveTo>
                    <a:pt x="170" y="179"/>
                  </a:moveTo>
                  <a:cubicBezTo>
                    <a:pt x="166" y="179"/>
                    <a:pt x="162" y="180"/>
                    <a:pt x="160" y="183"/>
                  </a:cubicBezTo>
                  <a:cubicBezTo>
                    <a:pt x="160" y="183"/>
                    <a:pt x="160" y="183"/>
                    <a:pt x="160" y="183"/>
                  </a:cubicBezTo>
                  <a:cubicBezTo>
                    <a:pt x="157" y="186"/>
                    <a:pt x="155" y="190"/>
                    <a:pt x="155" y="194"/>
                  </a:cubicBezTo>
                  <a:cubicBezTo>
                    <a:pt x="155" y="198"/>
                    <a:pt x="157" y="202"/>
                    <a:pt x="160" y="205"/>
                  </a:cubicBezTo>
                  <a:cubicBezTo>
                    <a:pt x="162" y="207"/>
                    <a:pt x="166" y="209"/>
                    <a:pt x="170" y="209"/>
                  </a:cubicBezTo>
                  <a:cubicBezTo>
                    <a:pt x="175" y="209"/>
                    <a:pt x="178" y="207"/>
                    <a:pt x="181" y="205"/>
                  </a:cubicBezTo>
                  <a:cubicBezTo>
                    <a:pt x="184" y="202"/>
                    <a:pt x="186" y="198"/>
                    <a:pt x="186" y="194"/>
                  </a:cubicBezTo>
                  <a:cubicBezTo>
                    <a:pt x="186" y="190"/>
                    <a:pt x="184" y="186"/>
                    <a:pt x="181" y="183"/>
                  </a:cubicBezTo>
                  <a:cubicBezTo>
                    <a:pt x="178" y="180"/>
                    <a:pt x="175" y="179"/>
                    <a:pt x="170" y="179"/>
                  </a:cubicBezTo>
                  <a:close/>
                  <a:moveTo>
                    <a:pt x="129" y="460"/>
                  </a:moveTo>
                  <a:cubicBezTo>
                    <a:pt x="125" y="460"/>
                    <a:pt x="121" y="461"/>
                    <a:pt x="119" y="464"/>
                  </a:cubicBezTo>
                  <a:cubicBezTo>
                    <a:pt x="118" y="464"/>
                    <a:pt x="118" y="464"/>
                    <a:pt x="118" y="464"/>
                  </a:cubicBezTo>
                  <a:cubicBezTo>
                    <a:pt x="118" y="465"/>
                    <a:pt x="118" y="465"/>
                    <a:pt x="118" y="465"/>
                  </a:cubicBezTo>
                  <a:cubicBezTo>
                    <a:pt x="115" y="467"/>
                    <a:pt x="114" y="471"/>
                    <a:pt x="114" y="475"/>
                  </a:cubicBezTo>
                  <a:cubicBezTo>
                    <a:pt x="114" y="479"/>
                    <a:pt x="115" y="483"/>
                    <a:pt x="118" y="486"/>
                  </a:cubicBezTo>
                  <a:cubicBezTo>
                    <a:pt x="121" y="489"/>
                    <a:pt x="125" y="490"/>
                    <a:pt x="129" y="490"/>
                  </a:cubicBezTo>
                  <a:cubicBezTo>
                    <a:pt x="133" y="490"/>
                    <a:pt x="137" y="489"/>
                    <a:pt x="140" y="486"/>
                  </a:cubicBezTo>
                  <a:cubicBezTo>
                    <a:pt x="143" y="483"/>
                    <a:pt x="144" y="479"/>
                    <a:pt x="144" y="475"/>
                  </a:cubicBezTo>
                  <a:cubicBezTo>
                    <a:pt x="144" y="471"/>
                    <a:pt x="142" y="467"/>
                    <a:pt x="140" y="464"/>
                  </a:cubicBezTo>
                  <a:cubicBezTo>
                    <a:pt x="137" y="462"/>
                    <a:pt x="133" y="460"/>
                    <a:pt x="129" y="460"/>
                  </a:cubicBezTo>
                  <a:close/>
                </a:path>
              </a:pathLst>
            </a:custGeom>
            <a:solidFill>
              <a:srgbClr val="00AB4E">
                <a:alpha val="10196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sl-SI">
                <a:solidFill>
                  <a:prstClr val="black"/>
                </a:solidFill>
              </a:endParaRPr>
            </a:p>
          </p:txBody>
        </p:sp>
      </p:grpSp>
      <p:sp>
        <p:nvSpPr>
          <p:cNvPr id="5" name="PoljeZBesedilom 4"/>
          <p:cNvSpPr txBox="1"/>
          <p:nvPr userDrawn="1"/>
        </p:nvSpPr>
        <p:spPr>
          <a:xfrm>
            <a:off x="611560" y="4696857"/>
            <a:ext cx="31683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sl-SI" sz="1400" b="0" dirty="0">
                <a:solidFill>
                  <a:srgbClr val="006B32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55. KRKINE</a:t>
            </a:r>
            <a:r>
              <a:rPr lang="sl-SI" sz="1400" b="0" baseline="0" dirty="0">
                <a:solidFill>
                  <a:srgbClr val="006B3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sl-SI" sz="1400" baseline="0" dirty="0">
                <a:solidFill>
                  <a:srgbClr val="006B3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NAGRADE</a:t>
            </a:r>
            <a:endParaRPr lang="sl-SI" sz="1400" dirty="0">
              <a:solidFill>
                <a:srgbClr val="006B3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522585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image" Target="../media/image1.emf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/>
          <p:cNvSpPr>
            <a:spLocks noChangeArrowheads="1"/>
          </p:cNvSpPr>
          <p:nvPr userDrawn="1"/>
        </p:nvSpPr>
        <p:spPr bwMode="ltGray">
          <a:xfrm>
            <a:off x="0" y="1"/>
            <a:ext cx="9144000" cy="1059582"/>
          </a:xfrm>
          <a:prstGeom prst="rect">
            <a:avLst/>
          </a:prstGeom>
          <a:gradFill flip="none" rotWithShape="1">
            <a:gsLst>
              <a:gs pos="10000">
                <a:srgbClr val="006B32"/>
              </a:gs>
              <a:gs pos="61000">
                <a:srgbClr val="00AB4E"/>
              </a:gs>
              <a:gs pos="100000">
                <a:srgbClr val="00AB4E">
                  <a:shade val="100000"/>
                  <a:satMod val="115000"/>
                </a:srgbClr>
              </a:gs>
            </a:gsLst>
            <a:lin ang="13500000" scaled="1"/>
            <a:tileRect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n-US"/>
              <a:t>  </a:t>
            </a:r>
          </a:p>
        </p:txBody>
      </p:sp>
      <p:sp>
        <p:nvSpPr>
          <p:cNvPr id="9" name="Freeform 11"/>
          <p:cNvSpPr>
            <a:spLocks noEditPoints="1"/>
          </p:cNvSpPr>
          <p:nvPr userDrawn="1"/>
        </p:nvSpPr>
        <p:spPr bwMode="auto">
          <a:xfrm>
            <a:off x="5868144" y="-812626"/>
            <a:ext cx="1753237" cy="942949"/>
          </a:xfrm>
          <a:custGeom>
            <a:avLst/>
            <a:gdLst>
              <a:gd name="T0" fmla="*/ 2035 w 2179"/>
              <a:gd name="T1" fmla="*/ 991 h 1171"/>
              <a:gd name="T2" fmla="*/ 1979 w 2179"/>
              <a:gd name="T3" fmla="*/ 662 h 1171"/>
              <a:gd name="T4" fmla="*/ 2179 w 2179"/>
              <a:gd name="T5" fmla="*/ 442 h 1171"/>
              <a:gd name="T6" fmla="*/ 1939 w 2179"/>
              <a:gd name="T7" fmla="*/ 648 h 1171"/>
              <a:gd name="T8" fmla="*/ 1621 w 2179"/>
              <a:gd name="T9" fmla="*/ 663 h 1171"/>
              <a:gd name="T10" fmla="*/ 1746 w 2179"/>
              <a:gd name="T11" fmla="*/ 364 h 1171"/>
              <a:gd name="T12" fmla="*/ 1781 w 2179"/>
              <a:gd name="T13" fmla="*/ 349 h 1171"/>
              <a:gd name="T14" fmla="*/ 1615 w 2179"/>
              <a:gd name="T15" fmla="*/ 79 h 1171"/>
              <a:gd name="T16" fmla="*/ 1613 w 2179"/>
              <a:gd name="T17" fmla="*/ 50 h 1171"/>
              <a:gd name="T18" fmla="*/ 1092 w 2179"/>
              <a:gd name="T19" fmla="*/ 10 h 1171"/>
              <a:gd name="T20" fmla="*/ 1047 w 2179"/>
              <a:gd name="T21" fmla="*/ 30 h 1171"/>
              <a:gd name="T22" fmla="*/ 899 w 2179"/>
              <a:gd name="T23" fmla="*/ 322 h 1171"/>
              <a:gd name="T24" fmla="*/ 580 w 2179"/>
              <a:gd name="T25" fmla="*/ 209 h 1171"/>
              <a:gd name="T26" fmla="*/ 554 w 2179"/>
              <a:gd name="T27" fmla="*/ 229 h 1171"/>
              <a:gd name="T28" fmla="*/ 210 w 2179"/>
              <a:gd name="T29" fmla="*/ 535 h 1171"/>
              <a:gd name="T30" fmla="*/ 268 w 2179"/>
              <a:gd name="T31" fmla="*/ 763 h 1171"/>
              <a:gd name="T32" fmla="*/ 42 w 2179"/>
              <a:gd name="T33" fmla="*/ 951 h 1171"/>
              <a:gd name="T34" fmla="*/ 17 w 2179"/>
              <a:gd name="T35" fmla="*/ 972 h 1171"/>
              <a:gd name="T36" fmla="*/ 43 w 2179"/>
              <a:gd name="T37" fmla="*/ 972 h 1171"/>
              <a:gd name="T38" fmla="*/ 282 w 2179"/>
              <a:gd name="T39" fmla="*/ 1159 h 1171"/>
              <a:gd name="T40" fmla="*/ 469 w 2179"/>
              <a:gd name="T41" fmla="*/ 1171 h 1171"/>
              <a:gd name="T42" fmla="*/ 302 w 2179"/>
              <a:gd name="T43" fmla="*/ 1073 h 1171"/>
              <a:gd name="T44" fmla="*/ 45 w 2179"/>
              <a:gd name="T45" fmla="*/ 955 h 1171"/>
              <a:gd name="T46" fmla="*/ 696 w 2179"/>
              <a:gd name="T47" fmla="*/ 1171 h 1171"/>
              <a:gd name="T48" fmla="*/ 966 w 2179"/>
              <a:gd name="T49" fmla="*/ 1090 h 1171"/>
              <a:gd name="T50" fmla="*/ 1049 w 2179"/>
              <a:gd name="T51" fmla="*/ 1149 h 1171"/>
              <a:gd name="T52" fmla="*/ 1422 w 2179"/>
              <a:gd name="T53" fmla="*/ 1104 h 1171"/>
              <a:gd name="T54" fmla="*/ 1580 w 2179"/>
              <a:gd name="T55" fmla="*/ 1171 h 1171"/>
              <a:gd name="T56" fmla="*/ 1782 w 2179"/>
              <a:gd name="T57" fmla="*/ 921 h 1171"/>
              <a:gd name="T58" fmla="*/ 1990 w 2179"/>
              <a:gd name="T59" fmla="*/ 1042 h 1171"/>
              <a:gd name="T60" fmla="*/ 1606 w 2179"/>
              <a:gd name="T61" fmla="*/ 606 h 1171"/>
              <a:gd name="T62" fmla="*/ 1414 w 2179"/>
              <a:gd name="T63" fmla="*/ 359 h 1171"/>
              <a:gd name="T64" fmla="*/ 1338 w 2179"/>
              <a:gd name="T65" fmla="*/ 832 h 1171"/>
              <a:gd name="T66" fmla="*/ 1156 w 2179"/>
              <a:gd name="T67" fmla="*/ 598 h 1171"/>
              <a:gd name="T68" fmla="*/ 1388 w 2179"/>
              <a:gd name="T69" fmla="*/ 376 h 1171"/>
              <a:gd name="T70" fmla="*/ 1614 w 2179"/>
              <a:gd name="T71" fmla="*/ 79 h 1171"/>
              <a:gd name="T72" fmla="*/ 1410 w 2179"/>
              <a:gd name="T73" fmla="*/ 336 h 1171"/>
              <a:gd name="T74" fmla="*/ 1590 w 2179"/>
              <a:gd name="T75" fmla="*/ 63 h 1171"/>
              <a:gd name="T76" fmla="*/ 1380 w 2179"/>
              <a:gd name="T77" fmla="*/ 329 h 1171"/>
              <a:gd name="T78" fmla="*/ 1366 w 2179"/>
              <a:gd name="T79" fmla="*/ 356 h 1171"/>
              <a:gd name="T80" fmla="*/ 1131 w 2179"/>
              <a:gd name="T81" fmla="*/ 537 h 1171"/>
              <a:gd name="T82" fmla="*/ 937 w 2179"/>
              <a:gd name="T83" fmla="*/ 328 h 1171"/>
              <a:gd name="T84" fmla="*/ 882 w 2179"/>
              <a:gd name="T85" fmla="*/ 369 h 1171"/>
              <a:gd name="T86" fmla="*/ 567 w 2179"/>
              <a:gd name="T87" fmla="*/ 235 h 1171"/>
              <a:gd name="T88" fmla="*/ 238 w 2179"/>
              <a:gd name="T89" fmla="*/ 543 h 1171"/>
              <a:gd name="T90" fmla="*/ 231 w 2179"/>
              <a:gd name="T91" fmla="*/ 560 h 1171"/>
              <a:gd name="T92" fmla="*/ 567 w 2179"/>
              <a:gd name="T93" fmla="*/ 612 h 1171"/>
              <a:gd name="T94" fmla="*/ 633 w 2179"/>
              <a:gd name="T95" fmla="*/ 795 h 1171"/>
              <a:gd name="T96" fmla="*/ 580 w 2179"/>
              <a:gd name="T97" fmla="*/ 1161 h 1171"/>
              <a:gd name="T98" fmla="*/ 649 w 2179"/>
              <a:gd name="T99" fmla="*/ 848 h 1171"/>
              <a:gd name="T100" fmla="*/ 615 w 2179"/>
              <a:gd name="T101" fmla="*/ 617 h 1171"/>
              <a:gd name="T102" fmla="*/ 899 w 2179"/>
              <a:gd name="T103" fmla="*/ 385 h 1171"/>
              <a:gd name="T104" fmla="*/ 778 w 2179"/>
              <a:gd name="T105" fmla="*/ 763 h 1171"/>
              <a:gd name="T106" fmla="*/ 999 w 2179"/>
              <a:gd name="T107" fmla="*/ 1013 h 1171"/>
              <a:gd name="T108" fmla="*/ 1108 w 2179"/>
              <a:gd name="T109" fmla="*/ 594 h 1171"/>
              <a:gd name="T110" fmla="*/ 1239 w 2179"/>
              <a:gd name="T111" fmla="*/ 876 h 1171"/>
              <a:gd name="T112" fmla="*/ 1269 w 2179"/>
              <a:gd name="T113" fmla="*/ 916 h 1171"/>
              <a:gd name="T114" fmla="*/ 1696 w 2179"/>
              <a:gd name="T115" fmla="*/ 870 h 1171"/>
              <a:gd name="T116" fmla="*/ 1488 w 2179"/>
              <a:gd name="T117" fmla="*/ 1043 h 1171"/>
              <a:gd name="T118" fmla="*/ 1346 w 2179"/>
              <a:gd name="T119" fmla="*/ 846 h 1171"/>
              <a:gd name="T120" fmla="*/ 1984 w 2179"/>
              <a:gd name="T121" fmla="*/ 987 h 1171"/>
              <a:gd name="T122" fmla="*/ 1790 w 2179"/>
              <a:gd name="T123" fmla="*/ 835 h 1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79" h="1171">
                <a:moveTo>
                  <a:pt x="2030" y="1037"/>
                </a:moveTo>
                <a:cubicBezTo>
                  <a:pt x="2032" y="1036"/>
                  <a:pt x="2034" y="1034"/>
                  <a:pt x="2035" y="1032"/>
                </a:cubicBezTo>
                <a:cubicBezTo>
                  <a:pt x="2037" y="1029"/>
                  <a:pt x="2039" y="1026"/>
                  <a:pt x="2040" y="1023"/>
                </a:cubicBezTo>
                <a:cubicBezTo>
                  <a:pt x="2041" y="1021"/>
                  <a:pt x="2041" y="1018"/>
                  <a:pt x="2042" y="1015"/>
                </a:cubicBezTo>
                <a:cubicBezTo>
                  <a:pt x="2042" y="1015"/>
                  <a:pt x="2042" y="1014"/>
                  <a:pt x="2042" y="1013"/>
                </a:cubicBezTo>
                <a:cubicBezTo>
                  <a:pt x="2179" y="956"/>
                  <a:pt x="2179" y="956"/>
                  <a:pt x="2179" y="956"/>
                </a:cubicBezTo>
                <a:cubicBezTo>
                  <a:pt x="2179" y="950"/>
                  <a:pt x="2179" y="950"/>
                  <a:pt x="2179" y="950"/>
                </a:cubicBezTo>
                <a:cubicBezTo>
                  <a:pt x="2041" y="1003"/>
                  <a:pt x="2041" y="1003"/>
                  <a:pt x="2041" y="1003"/>
                </a:cubicBezTo>
                <a:cubicBezTo>
                  <a:pt x="2040" y="999"/>
                  <a:pt x="2038" y="995"/>
                  <a:pt x="2035" y="991"/>
                </a:cubicBezTo>
                <a:cubicBezTo>
                  <a:pt x="2035" y="991"/>
                  <a:pt x="2035" y="990"/>
                  <a:pt x="2035" y="990"/>
                </a:cubicBezTo>
                <a:cubicBezTo>
                  <a:pt x="2031" y="986"/>
                  <a:pt x="2027" y="982"/>
                  <a:pt x="2022" y="980"/>
                </a:cubicBezTo>
                <a:cubicBezTo>
                  <a:pt x="2019" y="979"/>
                  <a:pt x="2015" y="978"/>
                  <a:pt x="2012" y="978"/>
                </a:cubicBezTo>
                <a:cubicBezTo>
                  <a:pt x="2009" y="978"/>
                  <a:pt x="2006" y="978"/>
                  <a:pt x="2004" y="978"/>
                </a:cubicBezTo>
                <a:cubicBezTo>
                  <a:pt x="2003" y="978"/>
                  <a:pt x="2002" y="978"/>
                  <a:pt x="2001" y="978"/>
                </a:cubicBezTo>
                <a:cubicBezTo>
                  <a:pt x="1960" y="668"/>
                  <a:pt x="1960" y="668"/>
                  <a:pt x="1960" y="668"/>
                </a:cubicBezTo>
                <a:cubicBezTo>
                  <a:pt x="1960" y="668"/>
                  <a:pt x="1960" y="668"/>
                  <a:pt x="1960" y="668"/>
                </a:cubicBezTo>
                <a:cubicBezTo>
                  <a:pt x="1966" y="668"/>
                  <a:pt x="1972" y="667"/>
                  <a:pt x="1977" y="664"/>
                </a:cubicBezTo>
                <a:cubicBezTo>
                  <a:pt x="1978" y="663"/>
                  <a:pt x="1978" y="663"/>
                  <a:pt x="1979" y="662"/>
                </a:cubicBezTo>
                <a:cubicBezTo>
                  <a:pt x="1980" y="662"/>
                  <a:pt x="1981" y="661"/>
                  <a:pt x="1982" y="660"/>
                </a:cubicBezTo>
                <a:cubicBezTo>
                  <a:pt x="2179" y="805"/>
                  <a:pt x="2179" y="805"/>
                  <a:pt x="2179" y="805"/>
                </a:cubicBezTo>
                <a:cubicBezTo>
                  <a:pt x="2179" y="797"/>
                  <a:pt x="2179" y="797"/>
                  <a:pt x="2179" y="797"/>
                </a:cubicBezTo>
                <a:cubicBezTo>
                  <a:pt x="1987" y="651"/>
                  <a:pt x="1987" y="651"/>
                  <a:pt x="1987" y="651"/>
                </a:cubicBezTo>
                <a:cubicBezTo>
                  <a:pt x="1988" y="649"/>
                  <a:pt x="1988" y="647"/>
                  <a:pt x="1988" y="645"/>
                </a:cubicBezTo>
                <a:cubicBezTo>
                  <a:pt x="1989" y="643"/>
                  <a:pt x="1988" y="640"/>
                  <a:pt x="1988" y="637"/>
                </a:cubicBezTo>
                <a:cubicBezTo>
                  <a:pt x="1987" y="635"/>
                  <a:pt x="1986" y="632"/>
                  <a:pt x="1985" y="630"/>
                </a:cubicBezTo>
                <a:cubicBezTo>
                  <a:pt x="2179" y="444"/>
                  <a:pt x="2179" y="444"/>
                  <a:pt x="2179" y="444"/>
                </a:cubicBezTo>
                <a:cubicBezTo>
                  <a:pt x="2179" y="442"/>
                  <a:pt x="2179" y="442"/>
                  <a:pt x="2179" y="442"/>
                </a:cubicBezTo>
                <a:cubicBezTo>
                  <a:pt x="1982" y="626"/>
                  <a:pt x="1982" y="626"/>
                  <a:pt x="1982" y="626"/>
                </a:cubicBezTo>
                <a:cubicBezTo>
                  <a:pt x="1979" y="623"/>
                  <a:pt x="1977" y="621"/>
                  <a:pt x="1974" y="620"/>
                </a:cubicBezTo>
                <a:cubicBezTo>
                  <a:pt x="1971" y="619"/>
                  <a:pt x="1969" y="618"/>
                  <a:pt x="1966" y="618"/>
                </a:cubicBezTo>
                <a:cubicBezTo>
                  <a:pt x="1965" y="618"/>
                  <a:pt x="1963" y="618"/>
                  <a:pt x="1961" y="618"/>
                </a:cubicBezTo>
                <a:cubicBezTo>
                  <a:pt x="1958" y="619"/>
                  <a:pt x="1956" y="619"/>
                  <a:pt x="1953" y="620"/>
                </a:cubicBezTo>
                <a:cubicBezTo>
                  <a:pt x="1951" y="621"/>
                  <a:pt x="1950" y="622"/>
                  <a:pt x="1948" y="624"/>
                </a:cubicBezTo>
                <a:cubicBezTo>
                  <a:pt x="1947" y="624"/>
                  <a:pt x="1947" y="624"/>
                  <a:pt x="1946" y="625"/>
                </a:cubicBezTo>
                <a:cubicBezTo>
                  <a:pt x="1942" y="629"/>
                  <a:pt x="1939" y="635"/>
                  <a:pt x="1938" y="641"/>
                </a:cubicBezTo>
                <a:cubicBezTo>
                  <a:pt x="1938" y="643"/>
                  <a:pt x="1938" y="645"/>
                  <a:pt x="1939" y="648"/>
                </a:cubicBezTo>
                <a:cubicBezTo>
                  <a:pt x="1939" y="652"/>
                  <a:pt x="1941" y="656"/>
                  <a:pt x="1944" y="659"/>
                </a:cubicBezTo>
                <a:cubicBezTo>
                  <a:pt x="1944" y="659"/>
                  <a:pt x="1944" y="659"/>
                  <a:pt x="1944" y="659"/>
                </a:cubicBezTo>
                <a:cubicBezTo>
                  <a:pt x="1944" y="659"/>
                  <a:pt x="1944" y="660"/>
                  <a:pt x="1945" y="660"/>
                </a:cubicBezTo>
                <a:cubicBezTo>
                  <a:pt x="1783" y="830"/>
                  <a:pt x="1783" y="830"/>
                  <a:pt x="1783" y="830"/>
                </a:cubicBezTo>
                <a:cubicBezTo>
                  <a:pt x="1780" y="828"/>
                  <a:pt x="1777" y="826"/>
                  <a:pt x="1774" y="825"/>
                </a:cubicBezTo>
                <a:cubicBezTo>
                  <a:pt x="1769" y="823"/>
                  <a:pt x="1763" y="821"/>
                  <a:pt x="1758" y="821"/>
                </a:cubicBezTo>
                <a:cubicBezTo>
                  <a:pt x="1754" y="820"/>
                  <a:pt x="1750" y="820"/>
                  <a:pt x="1745" y="821"/>
                </a:cubicBezTo>
                <a:cubicBezTo>
                  <a:pt x="1740" y="821"/>
                  <a:pt x="1735" y="823"/>
                  <a:pt x="1730" y="825"/>
                </a:cubicBezTo>
                <a:cubicBezTo>
                  <a:pt x="1621" y="663"/>
                  <a:pt x="1621" y="663"/>
                  <a:pt x="1621" y="663"/>
                </a:cubicBezTo>
                <a:cubicBezTo>
                  <a:pt x="1622" y="662"/>
                  <a:pt x="1623" y="661"/>
                  <a:pt x="1624" y="660"/>
                </a:cubicBezTo>
                <a:cubicBezTo>
                  <a:pt x="1626" y="657"/>
                  <a:pt x="1627" y="654"/>
                  <a:pt x="1628" y="650"/>
                </a:cubicBezTo>
                <a:cubicBezTo>
                  <a:pt x="1629" y="648"/>
                  <a:pt x="1630" y="645"/>
                  <a:pt x="1630" y="643"/>
                </a:cubicBezTo>
                <a:cubicBezTo>
                  <a:pt x="1631" y="639"/>
                  <a:pt x="1630" y="635"/>
                  <a:pt x="1630" y="632"/>
                </a:cubicBezTo>
                <a:cubicBezTo>
                  <a:pt x="1629" y="627"/>
                  <a:pt x="1627" y="622"/>
                  <a:pt x="1623" y="618"/>
                </a:cubicBezTo>
                <a:cubicBezTo>
                  <a:pt x="1623" y="618"/>
                  <a:pt x="1623" y="618"/>
                  <a:pt x="1623" y="618"/>
                </a:cubicBezTo>
                <a:cubicBezTo>
                  <a:pt x="1621" y="614"/>
                  <a:pt x="1618" y="612"/>
                  <a:pt x="1614" y="610"/>
                </a:cubicBezTo>
                <a:cubicBezTo>
                  <a:pt x="1746" y="363"/>
                  <a:pt x="1746" y="363"/>
                  <a:pt x="1746" y="363"/>
                </a:cubicBezTo>
                <a:cubicBezTo>
                  <a:pt x="1746" y="363"/>
                  <a:pt x="1746" y="363"/>
                  <a:pt x="1746" y="364"/>
                </a:cubicBezTo>
                <a:cubicBezTo>
                  <a:pt x="1749" y="365"/>
                  <a:pt x="1751" y="365"/>
                  <a:pt x="1754" y="366"/>
                </a:cubicBezTo>
                <a:cubicBezTo>
                  <a:pt x="1760" y="366"/>
                  <a:pt x="1766" y="365"/>
                  <a:pt x="1771" y="361"/>
                </a:cubicBezTo>
                <a:cubicBezTo>
                  <a:pt x="1772" y="361"/>
                  <a:pt x="1772" y="361"/>
                  <a:pt x="1773" y="360"/>
                </a:cubicBezTo>
                <a:cubicBezTo>
                  <a:pt x="1774" y="359"/>
                  <a:pt x="1776" y="357"/>
                  <a:pt x="1777" y="356"/>
                </a:cubicBezTo>
                <a:cubicBezTo>
                  <a:pt x="1778" y="355"/>
                  <a:pt x="1778" y="354"/>
                  <a:pt x="1778" y="354"/>
                </a:cubicBezTo>
                <a:cubicBezTo>
                  <a:pt x="2179" y="422"/>
                  <a:pt x="2179" y="422"/>
                  <a:pt x="2179" y="422"/>
                </a:cubicBezTo>
                <a:cubicBezTo>
                  <a:pt x="2179" y="420"/>
                  <a:pt x="2179" y="420"/>
                  <a:pt x="2179" y="420"/>
                </a:cubicBezTo>
                <a:cubicBezTo>
                  <a:pt x="1781" y="349"/>
                  <a:pt x="1781" y="349"/>
                  <a:pt x="1781" y="349"/>
                </a:cubicBezTo>
                <a:cubicBezTo>
                  <a:pt x="1781" y="349"/>
                  <a:pt x="1781" y="349"/>
                  <a:pt x="1781" y="349"/>
                </a:cubicBezTo>
                <a:cubicBezTo>
                  <a:pt x="1782" y="347"/>
                  <a:pt x="1782" y="345"/>
                  <a:pt x="1782" y="343"/>
                </a:cubicBezTo>
                <a:cubicBezTo>
                  <a:pt x="1782" y="341"/>
                  <a:pt x="1782" y="338"/>
                  <a:pt x="1782" y="335"/>
                </a:cubicBezTo>
                <a:cubicBezTo>
                  <a:pt x="1781" y="332"/>
                  <a:pt x="1780" y="328"/>
                  <a:pt x="1777" y="325"/>
                </a:cubicBezTo>
                <a:cubicBezTo>
                  <a:pt x="1777" y="325"/>
                  <a:pt x="1777" y="325"/>
                  <a:pt x="1777" y="325"/>
                </a:cubicBezTo>
                <a:cubicBezTo>
                  <a:pt x="1774" y="322"/>
                  <a:pt x="1771" y="319"/>
                  <a:pt x="1768" y="318"/>
                </a:cubicBezTo>
                <a:cubicBezTo>
                  <a:pt x="1765" y="317"/>
                  <a:pt x="1763" y="316"/>
                  <a:pt x="1760" y="316"/>
                </a:cubicBezTo>
                <a:cubicBezTo>
                  <a:pt x="1758" y="316"/>
                  <a:pt x="1756" y="316"/>
                  <a:pt x="1755" y="316"/>
                </a:cubicBezTo>
                <a:cubicBezTo>
                  <a:pt x="1753" y="316"/>
                  <a:pt x="1751" y="317"/>
                  <a:pt x="1749" y="318"/>
                </a:cubicBezTo>
                <a:cubicBezTo>
                  <a:pt x="1615" y="79"/>
                  <a:pt x="1615" y="79"/>
                  <a:pt x="1615" y="79"/>
                </a:cubicBezTo>
                <a:cubicBezTo>
                  <a:pt x="1615" y="78"/>
                  <a:pt x="1616" y="78"/>
                  <a:pt x="1616" y="78"/>
                </a:cubicBezTo>
                <a:cubicBezTo>
                  <a:pt x="1616" y="78"/>
                  <a:pt x="1616" y="78"/>
                  <a:pt x="1617" y="77"/>
                </a:cubicBezTo>
                <a:cubicBezTo>
                  <a:pt x="1618" y="76"/>
                  <a:pt x="1619" y="75"/>
                  <a:pt x="1620" y="74"/>
                </a:cubicBezTo>
                <a:cubicBezTo>
                  <a:pt x="1621" y="73"/>
                  <a:pt x="1622" y="72"/>
                  <a:pt x="1622" y="70"/>
                </a:cubicBezTo>
                <a:cubicBezTo>
                  <a:pt x="1623" y="69"/>
                  <a:pt x="1623" y="68"/>
                  <a:pt x="1623" y="66"/>
                </a:cubicBezTo>
                <a:cubicBezTo>
                  <a:pt x="1623" y="65"/>
                  <a:pt x="1623" y="63"/>
                  <a:pt x="1623" y="61"/>
                </a:cubicBezTo>
                <a:cubicBezTo>
                  <a:pt x="1622" y="59"/>
                  <a:pt x="1621" y="57"/>
                  <a:pt x="1620" y="55"/>
                </a:cubicBezTo>
                <a:cubicBezTo>
                  <a:pt x="1620" y="55"/>
                  <a:pt x="1620" y="54"/>
                  <a:pt x="1620" y="54"/>
                </a:cubicBezTo>
                <a:cubicBezTo>
                  <a:pt x="1618" y="52"/>
                  <a:pt x="1616" y="51"/>
                  <a:pt x="1613" y="50"/>
                </a:cubicBezTo>
                <a:cubicBezTo>
                  <a:pt x="1612" y="49"/>
                  <a:pt x="1610" y="49"/>
                  <a:pt x="1609" y="48"/>
                </a:cubicBezTo>
                <a:cubicBezTo>
                  <a:pt x="1607" y="48"/>
                  <a:pt x="1606" y="48"/>
                  <a:pt x="1605" y="48"/>
                </a:cubicBezTo>
                <a:cubicBezTo>
                  <a:pt x="1603" y="49"/>
                  <a:pt x="1602" y="49"/>
                  <a:pt x="1600" y="50"/>
                </a:cubicBezTo>
                <a:cubicBezTo>
                  <a:pt x="1599" y="50"/>
                  <a:pt x="1598" y="51"/>
                  <a:pt x="1596" y="52"/>
                </a:cubicBezTo>
                <a:cubicBezTo>
                  <a:pt x="1596" y="52"/>
                  <a:pt x="1596" y="53"/>
                  <a:pt x="1595" y="53"/>
                </a:cubicBezTo>
                <a:cubicBezTo>
                  <a:pt x="1594" y="54"/>
                  <a:pt x="1593" y="56"/>
                  <a:pt x="1592" y="58"/>
                </a:cubicBezTo>
                <a:cubicBezTo>
                  <a:pt x="1592" y="58"/>
                  <a:pt x="1592" y="58"/>
                  <a:pt x="1592" y="58"/>
                </a:cubicBezTo>
                <a:cubicBezTo>
                  <a:pt x="1096" y="18"/>
                  <a:pt x="1096" y="18"/>
                  <a:pt x="1096" y="18"/>
                </a:cubicBezTo>
                <a:cubicBezTo>
                  <a:pt x="1095" y="15"/>
                  <a:pt x="1094" y="12"/>
                  <a:pt x="1092" y="10"/>
                </a:cubicBezTo>
                <a:cubicBezTo>
                  <a:pt x="1092" y="9"/>
                  <a:pt x="1092" y="9"/>
                  <a:pt x="1092" y="9"/>
                </a:cubicBezTo>
                <a:cubicBezTo>
                  <a:pt x="1089" y="6"/>
                  <a:pt x="1086" y="3"/>
                  <a:pt x="1082" y="2"/>
                </a:cubicBezTo>
                <a:cubicBezTo>
                  <a:pt x="1080" y="1"/>
                  <a:pt x="1077" y="0"/>
                  <a:pt x="1075" y="0"/>
                </a:cubicBezTo>
                <a:cubicBezTo>
                  <a:pt x="1073" y="0"/>
                  <a:pt x="1071" y="0"/>
                  <a:pt x="1069" y="0"/>
                </a:cubicBezTo>
                <a:cubicBezTo>
                  <a:pt x="1067" y="1"/>
                  <a:pt x="1064" y="1"/>
                  <a:pt x="1062" y="2"/>
                </a:cubicBezTo>
                <a:cubicBezTo>
                  <a:pt x="1060" y="3"/>
                  <a:pt x="1058" y="4"/>
                  <a:pt x="1056" y="6"/>
                </a:cubicBezTo>
                <a:cubicBezTo>
                  <a:pt x="1056" y="6"/>
                  <a:pt x="1055" y="7"/>
                  <a:pt x="1055" y="7"/>
                </a:cubicBezTo>
                <a:cubicBezTo>
                  <a:pt x="1050" y="11"/>
                  <a:pt x="1048" y="17"/>
                  <a:pt x="1047" y="23"/>
                </a:cubicBezTo>
                <a:cubicBezTo>
                  <a:pt x="1047" y="25"/>
                  <a:pt x="1047" y="27"/>
                  <a:pt x="1047" y="30"/>
                </a:cubicBezTo>
                <a:cubicBezTo>
                  <a:pt x="1048" y="34"/>
                  <a:pt x="1050" y="38"/>
                  <a:pt x="1052" y="41"/>
                </a:cubicBezTo>
                <a:cubicBezTo>
                  <a:pt x="1052" y="41"/>
                  <a:pt x="1052" y="41"/>
                  <a:pt x="1052" y="41"/>
                </a:cubicBezTo>
                <a:cubicBezTo>
                  <a:pt x="1054" y="44"/>
                  <a:pt x="1057" y="45"/>
                  <a:pt x="1060" y="47"/>
                </a:cubicBezTo>
                <a:cubicBezTo>
                  <a:pt x="930" y="323"/>
                  <a:pt x="930" y="323"/>
                  <a:pt x="930" y="323"/>
                </a:cubicBezTo>
                <a:cubicBezTo>
                  <a:pt x="930" y="323"/>
                  <a:pt x="930" y="323"/>
                  <a:pt x="930" y="323"/>
                </a:cubicBezTo>
                <a:cubicBezTo>
                  <a:pt x="929" y="323"/>
                  <a:pt x="929" y="322"/>
                  <a:pt x="928" y="322"/>
                </a:cubicBezTo>
                <a:cubicBezTo>
                  <a:pt x="924" y="320"/>
                  <a:pt x="921" y="319"/>
                  <a:pt x="918" y="319"/>
                </a:cubicBezTo>
                <a:cubicBezTo>
                  <a:pt x="915" y="319"/>
                  <a:pt x="912" y="319"/>
                  <a:pt x="910" y="319"/>
                </a:cubicBezTo>
                <a:cubicBezTo>
                  <a:pt x="906" y="320"/>
                  <a:pt x="903" y="321"/>
                  <a:pt x="899" y="322"/>
                </a:cubicBezTo>
                <a:cubicBezTo>
                  <a:pt x="897" y="323"/>
                  <a:pt x="894" y="325"/>
                  <a:pt x="892" y="327"/>
                </a:cubicBezTo>
                <a:cubicBezTo>
                  <a:pt x="891" y="327"/>
                  <a:pt x="891" y="328"/>
                  <a:pt x="890" y="328"/>
                </a:cubicBezTo>
                <a:cubicBezTo>
                  <a:pt x="885" y="334"/>
                  <a:pt x="881" y="340"/>
                  <a:pt x="880" y="347"/>
                </a:cubicBezTo>
                <a:cubicBezTo>
                  <a:pt x="582" y="224"/>
                  <a:pt x="582" y="224"/>
                  <a:pt x="582" y="224"/>
                </a:cubicBezTo>
                <a:cubicBezTo>
                  <a:pt x="582" y="224"/>
                  <a:pt x="582" y="224"/>
                  <a:pt x="582" y="224"/>
                </a:cubicBezTo>
                <a:cubicBezTo>
                  <a:pt x="583" y="223"/>
                  <a:pt x="583" y="222"/>
                  <a:pt x="583" y="221"/>
                </a:cubicBezTo>
                <a:cubicBezTo>
                  <a:pt x="583" y="219"/>
                  <a:pt x="583" y="217"/>
                  <a:pt x="583" y="215"/>
                </a:cubicBezTo>
                <a:cubicBezTo>
                  <a:pt x="582" y="213"/>
                  <a:pt x="581" y="211"/>
                  <a:pt x="580" y="209"/>
                </a:cubicBezTo>
                <a:cubicBezTo>
                  <a:pt x="580" y="209"/>
                  <a:pt x="580" y="209"/>
                  <a:pt x="580" y="209"/>
                </a:cubicBezTo>
                <a:cubicBezTo>
                  <a:pt x="578" y="207"/>
                  <a:pt x="576" y="205"/>
                  <a:pt x="574" y="204"/>
                </a:cubicBezTo>
                <a:cubicBezTo>
                  <a:pt x="572" y="203"/>
                  <a:pt x="570" y="203"/>
                  <a:pt x="569" y="203"/>
                </a:cubicBezTo>
                <a:cubicBezTo>
                  <a:pt x="568" y="203"/>
                  <a:pt x="566" y="203"/>
                  <a:pt x="565" y="203"/>
                </a:cubicBezTo>
                <a:cubicBezTo>
                  <a:pt x="563" y="203"/>
                  <a:pt x="562" y="203"/>
                  <a:pt x="560" y="204"/>
                </a:cubicBezTo>
                <a:cubicBezTo>
                  <a:pt x="559" y="205"/>
                  <a:pt x="558" y="205"/>
                  <a:pt x="557" y="206"/>
                </a:cubicBezTo>
                <a:cubicBezTo>
                  <a:pt x="556" y="207"/>
                  <a:pt x="556" y="207"/>
                  <a:pt x="556" y="207"/>
                </a:cubicBezTo>
                <a:cubicBezTo>
                  <a:pt x="553" y="210"/>
                  <a:pt x="551" y="214"/>
                  <a:pt x="550" y="217"/>
                </a:cubicBezTo>
                <a:cubicBezTo>
                  <a:pt x="550" y="219"/>
                  <a:pt x="550" y="221"/>
                  <a:pt x="551" y="222"/>
                </a:cubicBezTo>
                <a:cubicBezTo>
                  <a:pt x="551" y="225"/>
                  <a:pt x="552" y="227"/>
                  <a:pt x="554" y="229"/>
                </a:cubicBezTo>
                <a:cubicBezTo>
                  <a:pt x="554" y="229"/>
                  <a:pt x="554" y="230"/>
                  <a:pt x="554" y="230"/>
                </a:cubicBezTo>
                <a:cubicBezTo>
                  <a:pt x="554" y="230"/>
                  <a:pt x="555" y="230"/>
                  <a:pt x="555" y="231"/>
                </a:cubicBezTo>
                <a:cubicBezTo>
                  <a:pt x="232" y="533"/>
                  <a:pt x="232" y="533"/>
                  <a:pt x="232" y="533"/>
                </a:cubicBezTo>
                <a:cubicBezTo>
                  <a:pt x="231" y="532"/>
                  <a:pt x="229" y="532"/>
                  <a:pt x="228" y="531"/>
                </a:cubicBezTo>
                <a:cubicBezTo>
                  <a:pt x="227" y="531"/>
                  <a:pt x="225" y="530"/>
                  <a:pt x="224" y="530"/>
                </a:cubicBezTo>
                <a:cubicBezTo>
                  <a:pt x="222" y="530"/>
                  <a:pt x="221" y="530"/>
                  <a:pt x="220" y="530"/>
                </a:cubicBezTo>
                <a:cubicBezTo>
                  <a:pt x="218" y="530"/>
                  <a:pt x="216" y="531"/>
                  <a:pt x="215" y="531"/>
                </a:cubicBezTo>
                <a:cubicBezTo>
                  <a:pt x="214" y="532"/>
                  <a:pt x="212" y="533"/>
                  <a:pt x="211" y="534"/>
                </a:cubicBezTo>
                <a:cubicBezTo>
                  <a:pt x="211" y="534"/>
                  <a:pt x="211" y="534"/>
                  <a:pt x="210" y="535"/>
                </a:cubicBezTo>
                <a:cubicBezTo>
                  <a:pt x="207" y="537"/>
                  <a:pt x="206" y="541"/>
                  <a:pt x="205" y="545"/>
                </a:cubicBezTo>
                <a:cubicBezTo>
                  <a:pt x="205" y="546"/>
                  <a:pt x="205" y="548"/>
                  <a:pt x="205" y="550"/>
                </a:cubicBezTo>
                <a:cubicBezTo>
                  <a:pt x="206" y="552"/>
                  <a:pt x="207" y="555"/>
                  <a:pt x="209" y="557"/>
                </a:cubicBezTo>
                <a:cubicBezTo>
                  <a:pt x="209" y="557"/>
                  <a:pt x="209" y="557"/>
                  <a:pt x="209" y="557"/>
                </a:cubicBezTo>
                <a:cubicBezTo>
                  <a:pt x="210" y="559"/>
                  <a:pt x="212" y="560"/>
                  <a:pt x="214" y="561"/>
                </a:cubicBezTo>
                <a:cubicBezTo>
                  <a:pt x="216" y="562"/>
                  <a:pt x="218" y="562"/>
                  <a:pt x="219" y="563"/>
                </a:cubicBezTo>
                <a:cubicBezTo>
                  <a:pt x="221" y="563"/>
                  <a:pt x="223" y="563"/>
                  <a:pt x="224" y="562"/>
                </a:cubicBezTo>
                <a:cubicBezTo>
                  <a:pt x="270" y="763"/>
                  <a:pt x="270" y="763"/>
                  <a:pt x="270" y="763"/>
                </a:cubicBezTo>
                <a:cubicBezTo>
                  <a:pt x="269" y="763"/>
                  <a:pt x="269" y="763"/>
                  <a:pt x="268" y="763"/>
                </a:cubicBezTo>
                <a:cubicBezTo>
                  <a:pt x="266" y="764"/>
                  <a:pt x="264" y="765"/>
                  <a:pt x="263" y="767"/>
                </a:cubicBezTo>
                <a:cubicBezTo>
                  <a:pt x="262" y="767"/>
                  <a:pt x="262" y="767"/>
                  <a:pt x="261" y="768"/>
                </a:cubicBezTo>
                <a:cubicBezTo>
                  <a:pt x="256" y="772"/>
                  <a:pt x="254" y="778"/>
                  <a:pt x="253" y="784"/>
                </a:cubicBezTo>
                <a:cubicBezTo>
                  <a:pt x="253" y="786"/>
                  <a:pt x="253" y="788"/>
                  <a:pt x="253" y="791"/>
                </a:cubicBezTo>
                <a:cubicBezTo>
                  <a:pt x="254" y="795"/>
                  <a:pt x="256" y="799"/>
                  <a:pt x="258" y="802"/>
                </a:cubicBezTo>
                <a:cubicBezTo>
                  <a:pt x="258" y="802"/>
                  <a:pt x="259" y="802"/>
                  <a:pt x="259" y="802"/>
                </a:cubicBezTo>
                <a:cubicBezTo>
                  <a:pt x="260" y="804"/>
                  <a:pt x="261" y="805"/>
                  <a:pt x="263" y="806"/>
                </a:cubicBezTo>
                <a:cubicBezTo>
                  <a:pt x="263" y="806"/>
                  <a:pt x="263" y="806"/>
                  <a:pt x="263" y="806"/>
                </a:cubicBezTo>
                <a:cubicBezTo>
                  <a:pt x="42" y="951"/>
                  <a:pt x="42" y="951"/>
                  <a:pt x="42" y="951"/>
                </a:cubicBezTo>
                <a:cubicBezTo>
                  <a:pt x="41" y="949"/>
                  <a:pt x="39" y="948"/>
                  <a:pt x="37" y="947"/>
                </a:cubicBezTo>
                <a:cubicBezTo>
                  <a:pt x="35" y="946"/>
                  <a:pt x="34" y="946"/>
                  <a:pt x="32" y="946"/>
                </a:cubicBezTo>
                <a:cubicBezTo>
                  <a:pt x="31" y="946"/>
                  <a:pt x="30" y="946"/>
                  <a:pt x="28" y="946"/>
                </a:cubicBezTo>
                <a:cubicBezTo>
                  <a:pt x="27" y="946"/>
                  <a:pt x="25" y="946"/>
                  <a:pt x="23" y="947"/>
                </a:cubicBezTo>
                <a:cubicBezTo>
                  <a:pt x="22" y="948"/>
                  <a:pt x="21" y="948"/>
                  <a:pt x="20" y="949"/>
                </a:cubicBezTo>
                <a:cubicBezTo>
                  <a:pt x="19" y="950"/>
                  <a:pt x="19" y="950"/>
                  <a:pt x="19" y="950"/>
                </a:cubicBezTo>
                <a:cubicBezTo>
                  <a:pt x="16" y="953"/>
                  <a:pt x="14" y="957"/>
                  <a:pt x="14" y="960"/>
                </a:cubicBezTo>
                <a:cubicBezTo>
                  <a:pt x="13" y="962"/>
                  <a:pt x="14" y="964"/>
                  <a:pt x="14" y="965"/>
                </a:cubicBezTo>
                <a:cubicBezTo>
                  <a:pt x="14" y="968"/>
                  <a:pt x="15" y="970"/>
                  <a:pt x="17" y="972"/>
                </a:cubicBezTo>
                <a:cubicBezTo>
                  <a:pt x="17" y="972"/>
                  <a:pt x="17" y="973"/>
                  <a:pt x="17" y="973"/>
                </a:cubicBezTo>
                <a:cubicBezTo>
                  <a:pt x="19" y="974"/>
                  <a:pt x="20" y="975"/>
                  <a:pt x="22" y="976"/>
                </a:cubicBezTo>
                <a:cubicBezTo>
                  <a:pt x="0" y="1171"/>
                  <a:pt x="0" y="1171"/>
                  <a:pt x="0" y="1171"/>
                </a:cubicBezTo>
                <a:cubicBezTo>
                  <a:pt x="4" y="1171"/>
                  <a:pt x="4" y="1171"/>
                  <a:pt x="4" y="1171"/>
                </a:cubicBezTo>
                <a:cubicBezTo>
                  <a:pt x="24" y="977"/>
                  <a:pt x="24" y="977"/>
                  <a:pt x="24" y="977"/>
                </a:cubicBezTo>
                <a:cubicBezTo>
                  <a:pt x="25" y="978"/>
                  <a:pt x="26" y="978"/>
                  <a:pt x="28" y="978"/>
                </a:cubicBezTo>
                <a:cubicBezTo>
                  <a:pt x="32" y="979"/>
                  <a:pt x="36" y="978"/>
                  <a:pt x="39" y="975"/>
                </a:cubicBezTo>
                <a:cubicBezTo>
                  <a:pt x="39" y="975"/>
                  <a:pt x="40" y="975"/>
                  <a:pt x="40" y="975"/>
                </a:cubicBezTo>
                <a:cubicBezTo>
                  <a:pt x="41" y="974"/>
                  <a:pt x="42" y="973"/>
                  <a:pt x="43" y="972"/>
                </a:cubicBezTo>
                <a:cubicBezTo>
                  <a:pt x="43" y="971"/>
                  <a:pt x="44" y="971"/>
                  <a:pt x="44" y="971"/>
                </a:cubicBezTo>
                <a:cubicBezTo>
                  <a:pt x="274" y="1102"/>
                  <a:pt x="274" y="1102"/>
                  <a:pt x="274" y="1102"/>
                </a:cubicBezTo>
                <a:cubicBezTo>
                  <a:pt x="272" y="1107"/>
                  <a:pt x="270" y="1112"/>
                  <a:pt x="270" y="1118"/>
                </a:cubicBezTo>
                <a:cubicBezTo>
                  <a:pt x="269" y="1123"/>
                  <a:pt x="269" y="1128"/>
                  <a:pt x="270" y="1134"/>
                </a:cubicBezTo>
                <a:cubicBezTo>
                  <a:pt x="272" y="1141"/>
                  <a:pt x="274" y="1148"/>
                  <a:pt x="279" y="1154"/>
                </a:cubicBezTo>
                <a:cubicBezTo>
                  <a:pt x="250" y="1171"/>
                  <a:pt x="250" y="1171"/>
                  <a:pt x="250" y="1171"/>
                </a:cubicBezTo>
                <a:cubicBezTo>
                  <a:pt x="259" y="1171"/>
                  <a:pt x="259" y="1171"/>
                  <a:pt x="259" y="1171"/>
                </a:cubicBezTo>
                <a:cubicBezTo>
                  <a:pt x="282" y="1158"/>
                  <a:pt x="282" y="1158"/>
                  <a:pt x="282" y="1158"/>
                </a:cubicBezTo>
                <a:cubicBezTo>
                  <a:pt x="282" y="1158"/>
                  <a:pt x="282" y="1158"/>
                  <a:pt x="282" y="1159"/>
                </a:cubicBezTo>
                <a:cubicBezTo>
                  <a:pt x="286" y="1163"/>
                  <a:pt x="290" y="1166"/>
                  <a:pt x="294" y="1169"/>
                </a:cubicBezTo>
                <a:cubicBezTo>
                  <a:pt x="294" y="1171"/>
                  <a:pt x="294" y="1171"/>
                  <a:pt x="294" y="1171"/>
                </a:cubicBezTo>
                <a:cubicBezTo>
                  <a:pt x="352" y="1171"/>
                  <a:pt x="352" y="1171"/>
                  <a:pt x="352" y="1171"/>
                </a:cubicBezTo>
                <a:cubicBezTo>
                  <a:pt x="353" y="1170"/>
                  <a:pt x="354" y="1169"/>
                  <a:pt x="356" y="1168"/>
                </a:cubicBezTo>
                <a:cubicBezTo>
                  <a:pt x="357" y="1167"/>
                  <a:pt x="358" y="1167"/>
                  <a:pt x="359" y="1166"/>
                </a:cubicBezTo>
                <a:cubicBezTo>
                  <a:pt x="363" y="1163"/>
                  <a:pt x="367" y="1159"/>
                  <a:pt x="369" y="1155"/>
                </a:cubicBezTo>
                <a:cubicBezTo>
                  <a:pt x="371" y="1153"/>
                  <a:pt x="373" y="1150"/>
                  <a:pt x="374" y="1148"/>
                </a:cubicBezTo>
                <a:cubicBezTo>
                  <a:pt x="429" y="1171"/>
                  <a:pt x="429" y="1171"/>
                  <a:pt x="429" y="1171"/>
                </a:cubicBezTo>
                <a:cubicBezTo>
                  <a:pt x="469" y="1171"/>
                  <a:pt x="469" y="1171"/>
                  <a:pt x="469" y="1171"/>
                </a:cubicBezTo>
                <a:cubicBezTo>
                  <a:pt x="378" y="1137"/>
                  <a:pt x="378" y="1137"/>
                  <a:pt x="378" y="1137"/>
                </a:cubicBezTo>
                <a:cubicBezTo>
                  <a:pt x="379" y="1134"/>
                  <a:pt x="380" y="1131"/>
                  <a:pt x="380" y="1128"/>
                </a:cubicBezTo>
                <a:cubicBezTo>
                  <a:pt x="381" y="1122"/>
                  <a:pt x="380" y="1116"/>
                  <a:pt x="379" y="1111"/>
                </a:cubicBezTo>
                <a:cubicBezTo>
                  <a:pt x="378" y="1103"/>
                  <a:pt x="374" y="1095"/>
                  <a:pt x="369" y="1089"/>
                </a:cubicBezTo>
                <a:cubicBezTo>
                  <a:pt x="369" y="1088"/>
                  <a:pt x="369" y="1088"/>
                  <a:pt x="369" y="1088"/>
                </a:cubicBezTo>
                <a:cubicBezTo>
                  <a:pt x="363" y="1081"/>
                  <a:pt x="356" y="1075"/>
                  <a:pt x="348" y="1072"/>
                </a:cubicBezTo>
                <a:cubicBezTo>
                  <a:pt x="343" y="1070"/>
                  <a:pt x="337" y="1068"/>
                  <a:pt x="332" y="1068"/>
                </a:cubicBezTo>
                <a:cubicBezTo>
                  <a:pt x="328" y="1067"/>
                  <a:pt x="323" y="1067"/>
                  <a:pt x="319" y="1068"/>
                </a:cubicBezTo>
                <a:cubicBezTo>
                  <a:pt x="313" y="1069"/>
                  <a:pt x="308" y="1070"/>
                  <a:pt x="302" y="1073"/>
                </a:cubicBezTo>
                <a:cubicBezTo>
                  <a:pt x="298" y="1075"/>
                  <a:pt x="294" y="1077"/>
                  <a:pt x="291" y="1080"/>
                </a:cubicBezTo>
                <a:cubicBezTo>
                  <a:pt x="289" y="1081"/>
                  <a:pt x="288" y="1082"/>
                  <a:pt x="287" y="1083"/>
                </a:cubicBezTo>
                <a:cubicBezTo>
                  <a:pt x="282" y="1087"/>
                  <a:pt x="279" y="1093"/>
                  <a:pt x="276" y="1098"/>
                </a:cubicBezTo>
                <a:cubicBezTo>
                  <a:pt x="276" y="1098"/>
                  <a:pt x="276" y="1098"/>
                  <a:pt x="276" y="1098"/>
                </a:cubicBezTo>
                <a:cubicBezTo>
                  <a:pt x="44" y="969"/>
                  <a:pt x="44" y="969"/>
                  <a:pt x="44" y="969"/>
                </a:cubicBezTo>
                <a:cubicBezTo>
                  <a:pt x="45" y="969"/>
                  <a:pt x="45" y="968"/>
                  <a:pt x="45" y="967"/>
                </a:cubicBezTo>
                <a:cubicBezTo>
                  <a:pt x="46" y="966"/>
                  <a:pt x="46" y="965"/>
                  <a:pt x="46" y="964"/>
                </a:cubicBezTo>
                <a:cubicBezTo>
                  <a:pt x="47" y="962"/>
                  <a:pt x="46" y="960"/>
                  <a:pt x="46" y="958"/>
                </a:cubicBezTo>
                <a:cubicBezTo>
                  <a:pt x="46" y="957"/>
                  <a:pt x="45" y="956"/>
                  <a:pt x="45" y="955"/>
                </a:cubicBezTo>
                <a:cubicBezTo>
                  <a:pt x="264" y="807"/>
                  <a:pt x="264" y="807"/>
                  <a:pt x="264" y="807"/>
                </a:cubicBezTo>
                <a:cubicBezTo>
                  <a:pt x="265" y="808"/>
                  <a:pt x="266" y="808"/>
                  <a:pt x="267" y="809"/>
                </a:cubicBezTo>
                <a:cubicBezTo>
                  <a:pt x="270" y="810"/>
                  <a:pt x="272" y="811"/>
                  <a:pt x="275" y="811"/>
                </a:cubicBezTo>
                <a:cubicBezTo>
                  <a:pt x="280" y="811"/>
                  <a:pt x="285" y="810"/>
                  <a:pt x="289" y="808"/>
                </a:cubicBezTo>
                <a:cubicBezTo>
                  <a:pt x="560" y="1171"/>
                  <a:pt x="560" y="1171"/>
                  <a:pt x="560" y="1171"/>
                </a:cubicBezTo>
                <a:cubicBezTo>
                  <a:pt x="566" y="1171"/>
                  <a:pt x="566" y="1171"/>
                  <a:pt x="566" y="1171"/>
                </a:cubicBezTo>
                <a:cubicBezTo>
                  <a:pt x="567" y="1170"/>
                  <a:pt x="567" y="1170"/>
                  <a:pt x="568" y="1169"/>
                </a:cubicBezTo>
                <a:cubicBezTo>
                  <a:pt x="567" y="1170"/>
                  <a:pt x="567" y="1170"/>
                  <a:pt x="566" y="1171"/>
                </a:cubicBezTo>
                <a:cubicBezTo>
                  <a:pt x="696" y="1171"/>
                  <a:pt x="696" y="1171"/>
                  <a:pt x="696" y="1171"/>
                </a:cubicBezTo>
                <a:cubicBezTo>
                  <a:pt x="689" y="1164"/>
                  <a:pt x="680" y="1158"/>
                  <a:pt x="671" y="1154"/>
                </a:cubicBezTo>
                <a:cubicBezTo>
                  <a:pt x="670" y="1154"/>
                  <a:pt x="668" y="1153"/>
                  <a:pt x="667" y="1153"/>
                </a:cubicBezTo>
                <a:cubicBezTo>
                  <a:pt x="702" y="874"/>
                  <a:pt x="702" y="874"/>
                  <a:pt x="702" y="874"/>
                </a:cubicBezTo>
                <a:cubicBezTo>
                  <a:pt x="718" y="875"/>
                  <a:pt x="735" y="871"/>
                  <a:pt x="750" y="861"/>
                </a:cubicBezTo>
                <a:cubicBezTo>
                  <a:pt x="751" y="860"/>
                  <a:pt x="753" y="859"/>
                  <a:pt x="755" y="858"/>
                </a:cubicBezTo>
                <a:cubicBezTo>
                  <a:pt x="757" y="856"/>
                  <a:pt x="758" y="854"/>
                  <a:pt x="760" y="853"/>
                </a:cubicBezTo>
                <a:cubicBezTo>
                  <a:pt x="977" y="1034"/>
                  <a:pt x="977" y="1034"/>
                  <a:pt x="977" y="1034"/>
                </a:cubicBezTo>
                <a:cubicBezTo>
                  <a:pt x="971" y="1044"/>
                  <a:pt x="966" y="1056"/>
                  <a:pt x="965" y="1068"/>
                </a:cubicBezTo>
                <a:cubicBezTo>
                  <a:pt x="964" y="1075"/>
                  <a:pt x="964" y="1082"/>
                  <a:pt x="966" y="1090"/>
                </a:cubicBezTo>
                <a:cubicBezTo>
                  <a:pt x="966" y="1092"/>
                  <a:pt x="967" y="1095"/>
                  <a:pt x="968" y="1097"/>
                </a:cubicBezTo>
                <a:cubicBezTo>
                  <a:pt x="787" y="1171"/>
                  <a:pt x="787" y="1171"/>
                  <a:pt x="787" y="1171"/>
                </a:cubicBezTo>
                <a:cubicBezTo>
                  <a:pt x="844" y="1171"/>
                  <a:pt x="844" y="1171"/>
                  <a:pt x="844" y="1171"/>
                </a:cubicBezTo>
                <a:cubicBezTo>
                  <a:pt x="973" y="1111"/>
                  <a:pt x="973" y="1111"/>
                  <a:pt x="973" y="1111"/>
                </a:cubicBezTo>
                <a:cubicBezTo>
                  <a:pt x="976" y="1115"/>
                  <a:pt x="978" y="1119"/>
                  <a:pt x="981" y="1122"/>
                </a:cubicBezTo>
                <a:cubicBezTo>
                  <a:pt x="981" y="1123"/>
                  <a:pt x="981" y="1123"/>
                  <a:pt x="982" y="1124"/>
                </a:cubicBezTo>
                <a:cubicBezTo>
                  <a:pt x="989" y="1132"/>
                  <a:pt x="998" y="1139"/>
                  <a:pt x="1008" y="1143"/>
                </a:cubicBezTo>
                <a:cubicBezTo>
                  <a:pt x="1015" y="1147"/>
                  <a:pt x="1023" y="1149"/>
                  <a:pt x="1031" y="1150"/>
                </a:cubicBezTo>
                <a:cubicBezTo>
                  <a:pt x="1037" y="1150"/>
                  <a:pt x="1043" y="1150"/>
                  <a:pt x="1049" y="1149"/>
                </a:cubicBezTo>
                <a:cubicBezTo>
                  <a:pt x="1055" y="1171"/>
                  <a:pt x="1055" y="1171"/>
                  <a:pt x="1055" y="1171"/>
                </a:cubicBezTo>
                <a:cubicBezTo>
                  <a:pt x="1074" y="1171"/>
                  <a:pt x="1074" y="1171"/>
                  <a:pt x="1074" y="1171"/>
                </a:cubicBezTo>
                <a:cubicBezTo>
                  <a:pt x="1065" y="1145"/>
                  <a:pt x="1065" y="1145"/>
                  <a:pt x="1065" y="1145"/>
                </a:cubicBezTo>
                <a:cubicBezTo>
                  <a:pt x="1071" y="1143"/>
                  <a:pt x="1077" y="1140"/>
                  <a:pt x="1082" y="1137"/>
                </a:cubicBezTo>
                <a:cubicBezTo>
                  <a:pt x="1084" y="1136"/>
                  <a:pt x="1085" y="1134"/>
                  <a:pt x="1087" y="1133"/>
                </a:cubicBezTo>
                <a:cubicBezTo>
                  <a:pt x="1092" y="1129"/>
                  <a:pt x="1097" y="1124"/>
                  <a:pt x="1101" y="1119"/>
                </a:cubicBezTo>
                <a:cubicBezTo>
                  <a:pt x="1106" y="1113"/>
                  <a:pt x="1109" y="1106"/>
                  <a:pt x="1112" y="1099"/>
                </a:cubicBezTo>
                <a:cubicBezTo>
                  <a:pt x="1113" y="1096"/>
                  <a:pt x="1114" y="1092"/>
                  <a:pt x="1114" y="1089"/>
                </a:cubicBezTo>
                <a:cubicBezTo>
                  <a:pt x="1422" y="1104"/>
                  <a:pt x="1422" y="1104"/>
                  <a:pt x="1422" y="1104"/>
                </a:cubicBezTo>
                <a:cubicBezTo>
                  <a:pt x="1422" y="1106"/>
                  <a:pt x="1421" y="1108"/>
                  <a:pt x="1421" y="1110"/>
                </a:cubicBezTo>
                <a:cubicBezTo>
                  <a:pt x="1420" y="1117"/>
                  <a:pt x="1420" y="1125"/>
                  <a:pt x="1422" y="1132"/>
                </a:cubicBezTo>
                <a:cubicBezTo>
                  <a:pt x="1424" y="1144"/>
                  <a:pt x="1429" y="1155"/>
                  <a:pt x="1437" y="1165"/>
                </a:cubicBezTo>
                <a:cubicBezTo>
                  <a:pt x="1437" y="1165"/>
                  <a:pt x="1437" y="1166"/>
                  <a:pt x="1438" y="1166"/>
                </a:cubicBezTo>
                <a:cubicBezTo>
                  <a:pt x="1439" y="1168"/>
                  <a:pt x="1441" y="1169"/>
                  <a:pt x="1442" y="1171"/>
                </a:cubicBezTo>
                <a:cubicBezTo>
                  <a:pt x="1549" y="1171"/>
                  <a:pt x="1549" y="1171"/>
                  <a:pt x="1549" y="1171"/>
                </a:cubicBezTo>
                <a:cubicBezTo>
                  <a:pt x="1552" y="1168"/>
                  <a:pt x="1555" y="1165"/>
                  <a:pt x="1557" y="1162"/>
                </a:cubicBezTo>
                <a:cubicBezTo>
                  <a:pt x="1557" y="1162"/>
                  <a:pt x="1557" y="1161"/>
                  <a:pt x="1557" y="1161"/>
                </a:cubicBezTo>
                <a:cubicBezTo>
                  <a:pt x="1580" y="1171"/>
                  <a:pt x="1580" y="1171"/>
                  <a:pt x="1580" y="1171"/>
                </a:cubicBezTo>
                <a:cubicBezTo>
                  <a:pt x="1630" y="1171"/>
                  <a:pt x="1630" y="1171"/>
                  <a:pt x="1630" y="1171"/>
                </a:cubicBezTo>
                <a:cubicBezTo>
                  <a:pt x="1568" y="1141"/>
                  <a:pt x="1568" y="1141"/>
                  <a:pt x="1568" y="1141"/>
                </a:cubicBezTo>
                <a:cubicBezTo>
                  <a:pt x="1570" y="1136"/>
                  <a:pt x="1571" y="1130"/>
                  <a:pt x="1571" y="1125"/>
                </a:cubicBezTo>
                <a:cubicBezTo>
                  <a:pt x="1572" y="1117"/>
                  <a:pt x="1572" y="1109"/>
                  <a:pt x="1570" y="1101"/>
                </a:cubicBezTo>
                <a:cubicBezTo>
                  <a:pt x="1568" y="1091"/>
                  <a:pt x="1564" y="1082"/>
                  <a:pt x="1558" y="1073"/>
                </a:cubicBezTo>
                <a:cubicBezTo>
                  <a:pt x="1721" y="923"/>
                  <a:pt x="1721" y="923"/>
                  <a:pt x="1721" y="923"/>
                </a:cubicBezTo>
                <a:cubicBezTo>
                  <a:pt x="1723" y="924"/>
                  <a:pt x="1725" y="925"/>
                  <a:pt x="1727" y="926"/>
                </a:cubicBezTo>
                <a:cubicBezTo>
                  <a:pt x="1733" y="928"/>
                  <a:pt x="1739" y="930"/>
                  <a:pt x="1744" y="931"/>
                </a:cubicBezTo>
                <a:cubicBezTo>
                  <a:pt x="1757" y="932"/>
                  <a:pt x="1771" y="929"/>
                  <a:pt x="1782" y="921"/>
                </a:cubicBezTo>
                <a:cubicBezTo>
                  <a:pt x="1783" y="920"/>
                  <a:pt x="1784" y="919"/>
                  <a:pt x="1786" y="918"/>
                </a:cubicBezTo>
                <a:cubicBezTo>
                  <a:pt x="1789" y="915"/>
                  <a:pt x="1793" y="912"/>
                  <a:pt x="1796" y="908"/>
                </a:cubicBezTo>
                <a:cubicBezTo>
                  <a:pt x="1796" y="908"/>
                  <a:pt x="1796" y="908"/>
                  <a:pt x="1796" y="908"/>
                </a:cubicBezTo>
                <a:cubicBezTo>
                  <a:pt x="1977" y="997"/>
                  <a:pt x="1977" y="997"/>
                  <a:pt x="1977" y="997"/>
                </a:cubicBezTo>
                <a:cubicBezTo>
                  <a:pt x="1975" y="1001"/>
                  <a:pt x="1974" y="1005"/>
                  <a:pt x="1973" y="1009"/>
                </a:cubicBezTo>
                <a:cubicBezTo>
                  <a:pt x="1973" y="1012"/>
                  <a:pt x="1973" y="1015"/>
                  <a:pt x="1974" y="1019"/>
                </a:cubicBezTo>
                <a:cubicBezTo>
                  <a:pt x="1974" y="1024"/>
                  <a:pt x="1977" y="1029"/>
                  <a:pt x="1980" y="1034"/>
                </a:cubicBezTo>
                <a:cubicBezTo>
                  <a:pt x="1981" y="1034"/>
                  <a:pt x="1981" y="1034"/>
                  <a:pt x="1981" y="1034"/>
                </a:cubicBezTo>
                <a:cubicBezTo>
                  <a:pt x="1983" y="1037"/>
                  <a:pt x="1987" y="1040"/>
                  <a:pt x="1990" y="1042"/>
                </a:cubicBezTo>
                <a:cubicBezTo>
                  <a:pt x="1931" y="1171"/>
                  <a:pt x="1931" y="1171"/>
                  <a:pt x="1931" y="1171"/>
                </a:cubicBezTo>
                <a:cubicBezTo>
                  <a:pt x="1943" y="1171"/>
                  <a:pt x="1943" y="1171"/>
                  <a:pt x="1943" y="1171"/>
                </a:cubicBezTo>
                <a:cubicBezTo>
                  <a:pt x="1996" y="1044"/>
                  <a:pt x="1996" y="1044"/>
                  <a:pt x="1996" y="1044"/>
                </a:cubicBezTo>
                <a:cubicBezTo>
                  <a:pt x="1998" y="1045"/>
                  <a:pt x="2001" y="1046"/>
                  <a:pt x="2003" y="1046"/>
                </a:cubicBezTo>
                <a:cubicBezTo>
                  <a:pt x="2009" y="1047"/>
                  <a:pt x="2016" y="1046"/>
                  <a:pt x="2022" y="1043"/>
                </a:cubicBezTo>
                <a:cubicBezTo>
                  <a:pt x="2179" y="1154"/>
                  <a:pt x="2179" y="1154"/>
                  <a:pt x="2179" y="1154"/>
                </a:cubicBezTo>
                <a:cubicBezTo>
                  <a:pt x="2179" y="1146"/>
                  <a:pt x="2179" y="1146"/>
                  <a:pt x="2179" y="1146"/>
                </a:cubicBezTo>
                <a:lnTo>
                  <a:pt x="2030" y="1037"/>
                </a:lnTo>
                <a:close/>
                <a:moveTo>
                  <a:pt x="1606" y="606"/>
                </a:moveTo>
                <a:cubicBezTo>
                  <a:pt x="1604" y="606"/>
                  <a:pt x="1602" y="605"/>
                  <a:pt x="1600" y="605"/>
                </a:cubicBezTo>
                <a:cubicBezTo>
                  <a:pt x="1598" y="605"/>
                  <a:pt x="1595" y="605"/>
                  <a:pt x="1592" y="605"/>
                </a:cubicBezTo>
                <a:cubicBezTo>
                  <a:pt x="1589" y="606"/>
                  <a:pt x="1585" y="607"/>
                  <a:pt x="1582" y="608"/>
                </a:cubicBezTo>
                <a:cubicBezTo>
                  <a:pt x="1580" y="609"/>
                  <a:pt x="1577" y="611"/>
                  <a:pt x="1575" y="612"/>
                </a:cubicBezTo>
                <a:cubicBezTo>
                  <a:pt x="1402" y="373"/>
                  <a:pt x="1402" y="373"/>
                  <a:pt x="1402" y="373"/>
                </a:cubicBezTo>
                <a:cubicBezTo>
                  <a:pt x="1403" y="373"/>
                  <a:pt x="1404" y="373"/>
                  <a:pt x="1405" y="372"/>
                </a:cubicBezTo>
                <a:cubicBezTo>
                  <a:pt x="1405" y="372"/>
                  <a:pt x="1406" y="371"/>
                  <a:pt x="1406" y="371"/>
                </a:cubicBezTo>
                <a:cubicBezTo>
                  <a:pt x="1408" y="369"/>
                  <a:pt x="1410" y="368"/>
                  <a:pt x="1411" y="366"/>
                </a:cubicBezTo>
                <a:cubicBezTo>
                  <a:pt x="1412" y="364"/>
                  <a:pt x="1413" y="362"/>
                  <a:pt x="1414" y="359"/>
                </a:cubicBezTo>
                <a:cubicBezTo>
                  <a:pt x="1415" y="358"/>
                  <a:pt x="1415" y="356"/>
                  <a:pt x="1415" y="354"/>
                </a:cubicBezTo>
                <a:cubicBezTo>
                  <a:pt x="1734" y="352"/>
                  <a:pt x="1734" y="352"/>
                  <a:pt x="1734" y="352"/>
                </a:cubicBezTo>
                <a:cubicBezTo>
                  <a:pt x="1735" y="353"/>
                  <a:pt x="1736" y="355"/>
                  <a:pt x="1738" y="357"/>
                </a:cubicBezTo>
                <a:cubicBezTo>
                  <a:pt x="1738" y="357"/>
                  <a:pt x="1738" y="357"/>
                  <a:pt x="1738" y="357"/>
                </a:cubicBezTo>
                <a:cubicBezTo>
                  <a:pt x="1739" y="359"/>
                  <a:pt x="1741" y="360"/>
                  <a:pt x="1743" y="361"/>
                </a:cubicBezTo>
                <a:lnTo>
                  <a:pt x="1606" y="606"/>
                </a:lnTo>
                <a:close/>
                <a:moveTo>
                  <a:pt x="1562" y="646"/>
                </a:moveTo>
                <a:cubicBezTo>
                  <a:pt x="1563" y="651"/>
                  <a:pt x="1565" y="655"/>
                  <a:pt x="1568" y="659"/>
                </a:cubicBezTo>
                <a:cubicBezTo>
                  <a:pt x="1338" y="832"/>
                  <a:pt x="1338" y="832"/>
                  <a:pt x="1338" y="832"/>
                </a:cubicBezTo>
                <a:cubicBezTo>
                  <a:pt x="1338" y="832"/>
                  <a:pt x="1338" y="832"/>
                  <a:pt x="1337" y="831"/>
                </a:cubicBezTo>
                <a:cubicBezTo>
                  <a:pt x="1337" y="831"/>
                  <a:pt x="1337" y="831"/>
                  <a:pt x="1337" y="830"/>
                </a:cubicBezTo>
                <a:cubicBezTo>
                  <a:pt x="1331" y="823"/>
                  <a:pt x="1324" y="818"/>
                  <a:pt x="1316" y="814"/>
                </a:cubicBezTo>
                <a:cubicBezTo>
                  <a:pt x="1311" y="812"/>
                  <a:pt x="1305" y="811"/>
                  <a:pt x="1300" y="810"/>
                </a:cubicBezTo>
                <a:cubicBezTo>
                  <a:pt x="1296" y="810"/>
                  <a:pt x="1292" y="810"/>
                  <a:pt x="1287" y="811"/>
                </a:cubicBezTo>
                <a:cubicBezTo>
                  <a:pt x="1282" y="811"/>
                  <a:pt x="1277" y="813"/>
                  <a:pt x="1272" y="815"/>
                </a:cubicBezTo>
                <a:cubicBezTo>
                  <a:pt x="1149" y="602"/>
                  <a:pt x="1149" y="602"/>
                  <a:pt x="1149" y="602"/>
                </a:cubicBezTo>
                <a:cubicBezTo>
                  <a:pt x="1150" y="601"/>
                  <a:pt x="1152" y="601"/>
                  <a:pt x="1153" y="600"/>
                </a:cubicBezTo>
                <a:cubicBezTo>
                  <a:pt x="1154" y="599"/>
                  <a:pt x="1155" y="599"/>
                  <a:pt x="1156" y="598"/>
                </a:cubicBezTo>
                <a:cubicBezTo>
                  <a:pt x="1158" y="596"/>
                  <a:pt x="1160" y="594"/>
                  <a:pt x="1162" y="592"/>
                </a:cubicBezTo>
                <a:cubicBezTo>
                  <a:pt x="1164" y="589"/>
                  <a:pt x="1166" y="586"/>
                  <a:pt x="1167" y="583"/>
                </a:cubicBezTo>
                <a:cubicBezTo>
                  <a:pt x="1168" y="580"/>
                  <a:pt x="1168" y="577"/>
                  <a:pt x="1168" y="575"/>
                </a:cubicBezTo>
                <a:cubicBezTo>
                  <a:pt x="1169" y="571"/>
                  <a:pt x="1169" y="567"/>
                  <a:pt x="1168" y="564"/>
                </a:cubicBezTo>
                <a:cubicBezTo>
                  <a:pt x="1168" y="562"/>
                  <a:pt x="1167" y="561"/>
                  <a:pt x="1167" y="560"/>
                </a:cubicBezTo>
                <a:cubicBezTo>
                  <a:pt x="1378" y="373"/>
                  <a:pt x="1378" y="373"/>
                  <a:pt x="1378" y="373"/>
                </a:cubicBezTo>
                <a:cubicBezTo>
                  <a:pt x="1378" y="373"/>
                  <a:pt x="1378" y="373"/>
                  <a:pt x="1378" y="373"/>
                </a:cubicBezTo>
                <a:cubicBezTo>
                  <a:pt x="1378" y="373"/>
                  <a:pt x="1379" y="374"/>
                  <a:pt x="1380" y="374"/>
                </a:cubicBezTo>
                <a:cubicBezTo>
                  <a:pt x="1382" y="375"/>
                  <a:pt x="1385" y="376"/>
                  <a:pt x="1388" y="376"/>
                </a:cubicBezTo>
                <a:cubicBezTo>
                  <a:pt x="1391" y="377"/>
                  <a:pt x="1395" y="376"/>
                  <a:pt x="1398" y="375"/>
                </a:cubicBezTo>
                <a:cubicBezTo>
                  <a:pt x="1568" y="620"/>
                  <a:pt x="1568" y="620"/>
                  <a:pt x="1568" y="620"/>
                </a:cubicBezTo>
                <a:cubicBezTo>
                  <a:pt x="1568" y="620"/>
                  <a:pt x="1568" y="620"/>
                  <a:pt x="1568" y="620"/>
                </a:cubicBezTo>
                <a:cubicBezTo>
                  <a:pt x="1565" y="625"/>
                  <a:pt x="1562" y="630"/>
                  <a:pt x="1562" y="636"/>
                </a:cubicBezTo>
                <a:cubicBezTo>
                  <a:pt x="1561" y="639"/>
                  <a:pt x="1561" y="643"/>
                  <a:pt x="1562" y="646"/>
                </a:cubicBezTo>
                <a:close/>
                <a:moveTo>
                  <a:pt x="1597" y="78"/>
                </a:moveTo>
                <a:cubicBezTo>
                  <a:pt x="1598" y="79"/>
                  <a:pt x="1599" y="79"/>
                  <a:pt x="1600" y="80"/>
                </a:cubicBezTo>
                <a:cubicBezTo>
                  <a:pt x="1601" y="80"/>
                  <a:pt x="1603" y="81"/>
                  <a:pt x="1605" y="81"/>
                </a:cubicBezTo>
                <a:cubicBezTo>
                  <a:pt x="1608" y="81"/>
                  <a:pt x="1611" y="81"/>
                  <a:pt x="1614" y="79"/>
                </a:cubicBezTo>
                <a:cubicBezTo>
                  <a:pt x="1744" y="320"/>
                  <a:pt x="1744" y="320"/>
                  <a:pt x="1744" y="320"/>
                </a:cubicBezTo>
                <a:cubicBezTo>
                  <a:pt x="1743" y="320"/>
                  <a:pt x="1743" y="321"/>
                  <a:pt x="1742" y="321"/>
                </a:cubicBezTo>
                <a:cubicBezTo>
                  <a:pt x="1741" y="322"/>
                  <a:pt x="1741" y="322"/>
                  <a:pt x="1740" y="323"/>
                </a:cubicBezTo>
                <a:cubicBezTo>
                  <a:pt x="1736" y="327"/>
                  <a:pt x="1733" y="333"/>
                  <a:pt x="1732" y="338"/>
                </a:cubicBezTo>
                <a:cubicBezTo>
                  <a:pt x="1732" y="340"/>
                  <a:pt x="1732" y="341"/>
                  <a:pt x="1732" y="342"/>
                </a:cubicBezTo>
                <a:cubicBezTo>
                  <a:pt x="1416" y="351"/>
                  <a:pt x="1416" y="351"/>
                  <a:pt x="1416" y="351"/>
                </a:cubicBezTo>
                <a:cubicBezTo>
                  <a:pt x="1416" y="349"/>
                  <a:pt x="1416" y="347"/>
                  <a:pt x="1415" y="346"/>
                </a:cubicBezTo>
                <a:cubicBezTo>
                  <a:pt x="1415" y="342"/>
                  <a:pt x="1413" y="339"/>
                  <a:pt x="1411" y="336"/>
                </a:cubicBezTo>
                <a:cubicBezTo>
                  <a:pt x="1411" y="336"/>
                  <a:pt x="1410" y="336"/>
                  <a:pt x="1410" y="336"/>
                </a:cubicBezTo>
                <a:cubicBezTo>
                  <a:pt x="1410" y="335"/>
                  <a:pt x="1409" y="334"/>
                  <a:pt x="1408" y="333"/>
                </a:cubicBezTo>
                <a:cubicBezTo>
                  <a:pt x="1408" y="333"/>
                  <a:pt x="1408" y="333"/>
                  <a:pt x="1408" y="333"/>
                </a:cubicBezTo>
                <a:lnTo>
                  <a:pt x="1597" y="78"/>
                </a:lnTo>
                <a:close/>
                <a:moveTo>
                  <a:pt x="1092" y="40"/>
                </a:moveTo>
                <a:cubicBezTo>
                  <a:pt x="1094" y="38"/>
                  <a:pt x="1095" y="36"/>
                  <a:pt x="1096" y="33"/>
                </a:cubicBezTo>
                <a:cubicBezTo>
                  <a:pt x="1096" y="31"/>
                  <a:pt x="1097" y="29"/>
                  <a:pt x="1097" y="27"/>
                </a:cubicBezTo>
                <a:cubicBezTo>
                  <a:pt x="1097" y="26"/>
                  <a:pt x="1097" y="25"/>
                  <a:pt x="1097" y="24"/>
                </a:cubicBezTo>
                <a:cubicBezTo>
                  <a:pt x="1591" y="59"/>
                  <a:pt x="1591" y="59"/>
                  <a:pt x="1591" y="59"/>
                </a:cubicBezTo>
                <a:cubicBezTo>
                  <a:pt x="1591" y="61"/>
                  <a:pt x="1590" y="62"/>
                  <a:pt x="1590" y="63"/>
                </a:cubicBezTo>
                <a:cubicBezTo>
                  <a:pt x="1590" y="65"/>
                  <a:pt x="1590" y="66"/>
                  <a:pt x="1590" y="68"/>
                </a:cubicBezTo>
                <a:cubicBezTo>
                  <a:pt x="1591" y="70"/>
                  <a:pt x="1592" y="73"/>
                  <a:pt x="1594" y="75"/>
                </a:cubicBezTo>
                <a:cubicBezTo>
                  <a:pt x="1594" y="75"/>
                  <a:pt x="1594" y="75"/>
                  <a:pt x="1594" y="75"/>
                </a:cubicBezTo>
                <a:cubicBezTo>
                  <a:pt x="1595" y="76"/>
                  <a:pt x="1595" y="77"/>
                  <a:pt x="1596" y="77"/>
                </a:cubicBezTo>
                <a:cubicBezTo>
                  <a:pt x="1404" y="330"/>
                  <a:pt x="1404" y="330"/>
                  <a:pt x="1404" y="330"/>
                </a:cubicBezTo>
                <a:cubicBezTo>
                  <a:pt x="1403" y="330"/>
                  <a:pt x="1402" y="329"/>
                  <a:pt x="1401" y="328"/>
                </a:cubicBezTo>
                <a:cubicBezTo>
                  <a:pt x="1399" y="327"/>
                  <a:pt x="1396" y="327"/>
                  <a:pt x="1394" y="327"/>
                </a:cubicBezTo>
                <a:cubicBezTo>
                  <a:pt x="1392" y="326"/>
                  <a:pt x="1390" y="326"/>
                  <a:pt x="1388" y="327"/>
                </a:cubicBezTo>
                <a:cubicBezTo>
                  <a:pt x="1385" y="327"/>
                  <a:pt x="1383" y="328"/>
                  <a:pt x="1380" y="329"/>
                </a:cubicBezTo>
                <a:cubicBezTo>
                  <a:pt x="1379" y="330"/>
                  <a:pt x="1377" y="331"/>
                  <a:pt x="1375" y="332"/>
                </a:cubicBezTo>
                <a:cubicBezTo>
                  <a:pt x="1089" y="43"/>
                  <a:pt x="1089" y="43"/>
                  <a:pt x="1089" y="43"/>
                </a:cubicBezTo>
                <a:cubicBezTo>
                  <a:pt x="1090" y="42"/>
                  <a:pt x="1091" y="41"/>
                  <a:pt x="1092" y="40"/>
                </a:cubicBezTo>
                <a:close/>
                <a:moveTo>
                  <a:pt x="1063" y="48"/>
                </a:moveTo>
                <a:cubicBezTo>
                  <a:pt x="1065" y="49"/>
                  <a:pt x="1067" y="50"/>
                  <a:pt x="1069" y="50"/>
                </a:cubicBezTo>
                <a:cubicBezTo>
                  <a:pt x="1075" y="51"/>
                  <a:pt x="1081" y="49"/>
                  <a:pt x="1086" y="46"/>
                </a:cubicBezTo>
                <a:cubicBezTo>
                  <a:pt x="1369" y="339"/>
                  <a:pt x="1369" y="339"/>
                  <a:pt x="1369" y="339"/>
                </a:cubicBezTo>
                <a:cubicBezTo>
                  <a:pt x="1367" y="342"/>
                  <a:pt x="1366" y="346"/>
                  <a:pt x="1366" y="349"/>
                </a:cubicBezTo>
                <a:cubicBezTo>
                  <a:pt x="1365" y="351"/>
                  <a:pt x="1366" y="354"/>
                  <a:pt x="1366" y="356"/>
                </a:cubicBezTo>
                <a:cubicBezTo>
                  <a:pt x="1367" y="360"/>
                  <a:pt x="1368" y="364"/>
                  <a:pt x="1371" y="367"/>
                </a:cubicBezTo>
                <a:cubicBezTo>
                  <a:pt x="1371" y="367"/>
                  <a:pt x="1371" y="367"/>
                  <a:pt x="1371" y="368"/>
                </a:cubicBezTo>
                <a:cubicBezTo>
                  <a:pt x="1372" y="369"/>
                  <a:pt x="1373" y="370"/>
                  <a:pt x="1375" y="371"/>
                </a:cubicBezTo>
                <a:cubicBezTo>
                  <a:pt x="1162" y="551"/>
                  <a:pt x="1162" y="551"/>
                  <a:pt x="1162" y="551"/>
                </a:cubicBezTo>
                <a:cubicBezTo>
                  <a:pt x="1162" y="551"/>
                  <a:pt x="1162" y="550"/>
                  <a:pt x="1162" y="550"/>
                </a:cubicBezTo>
                <a:cubicBezTo>
                  <a:pt x="1162" y="550"/>
                  <a:pt x="1161" y="550"/>
                  <a:pt x="1161" y="550"/>
                </a:cubicBezTo>
                <a:cubicBezTo>
                  <a:pt x="1158" y="545"/>
                  <a:pt x="1153" y="542"/>
                  <a:pt x="1148" y="540"/>
                </a:cubicBezTo>
                <a:cubicBezTo>
                  <a:pt x="1145" y="538"/>
                  <a:pt x="1142" y="538"/>
                  <a:pt x="1138" y="537"/>
                </a:cubicBezTo>
                <a:cubicBezTo>
                  <a:pt x="1136" y="537"/>
                  <a:pt x="1133" y="537"/>
                  <a:pt x="1131" y="537"/>
                </a:cubicBezTo>
                <a:cubicBezTo>
                  <a:pt x="1127" y="538"/>
                  <a:pt x="1124" y="539"/>
                  <a:pt x="1120" y="540"/>
                </a:cubicBezTo>
                <a:cubicBezTo>
                  <a:pt x="1120" y="540"/>
                  <a:pt x="1120" y="541"/>
                  <a:pt x="1120" y="541"/>
                </a:cubicBezTo>
                <a:cubicBezTo>
                  <a:pt x="943" y="370"/>
                  <a:pt x="943" y="370"/>
                  <a:pt x="943" y="370"/>
                </a:cubicBezTo>
                <a:cubicBezTo>
                  <a:pt x="944" y="369"/>
                  <a:pt x="945" y="367"/>
                  <a:pt x="946" y="364"/>
                </a:cubicBezTo>
                <a:cubicBezTo>
                  <a:pt x="947" y="362"/>
                  <a:pt x="947" y="359"/>
                  <a:pt x="948" y="357"/>
                </a:cubicBezTo>
                <a:cubicBezTo>
                  <a:pt x="948" y="353"/>
                  <a:pt x="948" y="349"/>
                  <a:pt x="947" y="346"/>
                </a:cubicBezTo>
                <a:cubicBezTo>
                  <a:pt x="946" y="341"/>
                  <a:pt x="944" y="336"/>
                  <a:pt x="941" y="332"/>
                </a:cubicBezTo>
                <a:cubicBezTo>
                  <a:pt x="941" y="332"/>
                  <a:pt x="941" y="332"/>
                  <a:pt x="940" y="332"/>
                </a:cubicBezTo>
                <a:cubicBezTo>
                  <a:pt x="939" y="330"/>
                  <a:pt x="938" y="329"/>
                  <a:pt x="937" y="328"/>
                </a:cubicBezTo>
                <a:lnTo>
                  <a:pt x="1063" y="48"/>
                </a:lnTo>
                <a:close/>
                <a:moveTo>
                  <a:pt x="576" y="232"/>
                </a:moveTo>
                <a:cubicBezTo>
                  <a:pt x="576" y="232"/>
                  <a:pt x="577" y="232"/>
                  <a:pt x="577" y="232"/>
                </a:cubicBezTo>
                <a:cubicBezTo>
                  <a:pt x="578" y="231"/>
                  <a:pt x="579" y="230"/>
                  <a:pt x="580" y="229"/>
                </a:cubicBezTo>
                <a:cubicBezTo>
                  <a:pt x="581" y="227"/>
                  <a:pt x="582" y="226"/>
                  <a:pt x="582" y="224"/>
                </a:cubicBezTo>
                <a:cubicBezTo>
                  <a:pt x="582" y="225"/>
                  <a:pt x="582" y="225"/>
                  <a:pt x="582" y="225"/>
                </a:cubicBezTo>
                <a:cubicBezTo>
                  <a:pt x="879" y="352"/>
                  <a:pt x="879" y="352"/>
                  <a:pt x="879" y="352"/>
                </a:cubicBezTo>
                <a:cubicBezTo>
                  <a:pt x="879" y="354"/>
                  <a:pt x="879" y="357"/>
                  <a:pt x="879" y="360"/>
                </a:cubicBezTo>
                <a:cubicBezTo>
                  <a:pt x="880" y="363"/>
                  <a:pt x="881" y="366"/>
                  <a:pt x="882" y="369"/>
                </a:cubicBezTo>
                <a:cubicBezTo>
                  <a:pt x="619" y="567"/>
                  <a:pt x="619" y="567"/>
                  <a:pt x="619" y="567"/>
                </a:cubicBezTo>
                <a:cubicBezTo>
                  <a:pt x="616" y="563"/>
                  <a:pt x="612" y="560"/>
                  <a:pt x="608" y="558"/>
                </a:cubicBezTo>
                <a:cubicBezTo>
                  <a:pt x="605" y="557"/>
                  <a:pt x="602" y="556"/>
                  <a:pt x="599" y="556"/>
                </a:cubicBezTo>
                <a:cubicBezTo>
                  <a:pt x="569" y="235"/>
                  <a:pt x="569" y="235"/>
                  <a:pt x="569" y="235"/>
                </a:cubicBezTo>
                <a:cubicBezTo>
                  <a:pt x="571" y="235"/>
                  <a:pt x="574" y="234"/>
                  <a:pt x="576" y="232"/>
                </a:cubicBezTo>
                <a:close/>
                <a:moveTo>
                  <a:pt x="556" y="232"/>
                </a:moveTo>
                <a:cubicBezTo>
                  <a:pt x="557" y="233"/>
                  <a:pt x="559" y="233"/>
                  <a:pt x="560" y="234"/>
                </a:cubicBezTo>
                <a:cubicBezTo>
                  <a:pt x="561" y="235"/>
                  <a:pt x="563" y="235"/>
                  <a:pt x="565" y="235"/>
                </a:cubicBezTo>
                <a:cubicBezTo>
                  <a:pt x="566" y="235"/>
                  <a:pt x="566" y="235"/>
                  <a:pt x="567" y="235"/>
                </a:cubicBezTo>
                <a:cubicBezTo>
                  <a:pt x="594" y="556"/>
                  <a:pt x="594" y="556"/>
                  <a:pt x="594" y="556"/>
                </a:cubicBezTo>
                <a:cubicBezTo>
                  <a:pt x="592" y="556"/>
                  <a:pt x="591" y="556"/>
                  <a:pt x="590" y="556"/>
                </a:cubicBezTo>
                <a:cubicBezTo>
                  <a:pt x="586" y="556"/>
                  <a:pt x="583" y="557"/>
                  <a:pt x="579" y="559"/>
                </a:cubicBezTo>
                <a:cubicBezTo>
                  <a:pt x="577" y="560"/>
                  <a:pt x="574" y="561"/>
                  <a:pt x="572" y="563"/>
                </a:cubicBezTo>
                <a:cubicBezTo>
                  <a:pt x="571" y="564"/>
                  <a:pt x="571" y="565"/>
                  <a:pt x="570" y="565"/>
                </a:cubicBezTo>
                <a:cubicBezTo>
                  <a:pt x="564" y="571"/>
                  <a:pt x="560" y="579"/>
                  <a:pt x="559" y="587"/>
                </a:cubicBezTo>
                <a:cubicBezTo>
                  <a:pt x="559" y="589"/>
                  <a:pt x="559" y="591"/>
                  <a:pt x="559" y="593"/>
                </a:cubicBezTo>
                <a:cubicBezTo>
                  <a:pt x="238" y="546"/>
                  <a:pt x="238" y="546"/>
                  <a:pt x="238" y="546"/>
                </a:cubicBezTo>
                <a:cubicBezTo>
                  <a:pt x="238" y="545"/>
                  <a:pt x="238" y="544"/>
                  <a:pt x="238" y="543"/>
                </a:cubicBezTo>
                <a:cubicBezTo>
                  <a:pt x="237" y="541"/>
                  <a:pt x="236" y="539"/>
                  <a:pt x="235" y="537"/>
                </a:cubicBezTo>
                <a:lnTo>
                  <a:pt x="556" y="232"/>
                </a:lnTo>
                <a:close/>
                <a:moveTo>
                  <a:pt x="288" y="763"/>
                </a:moveTo>
                <a:cubicBezTo>
                  <a:pt x="286" y="762"/>
                  <a:pt x="284" y="761"/>
                  <a:pt x="281" y="761"/>
                </a:cubicBezTo>
                <a:cubicBezTo>
                  <a:pt x="279" y="761"/>
                  <a:pt x="277" y="761"/>
                  <a:pt x="275" y="761"/>
                </a:cubicBezTo>
                <a:cubicBezTo>
                  <a:pt x="275" y="761"/>
                  <a:pt x="275" y="761"/>
                  <a:pt x="275" y="761"/>
                </a:cubicBezTo>
                <a:cubicBezTo>
                  <a:pt x="226" y="562"/>
                  <a:pt x="226" y="562"/>
                  <a:pt x="226" y="562"/>
                </a:cubicBezTo>
                <a:cubicBezTo>
                  <a:pt x="226" y="562"/>
                  <a:pt x="226" y="562"/>
                  <a:pt x="226" y="562"/>
                </a:cubicBezTo>
                <a:cubicBezTo>
                  <a:pt x="227" y="561"/>
                  <a:pt x="229" y="561"/>
                  <a:pt x="231" y="560"/>
                </a:cubicBezTo>
                <a:cubicBezTo>
                  <a:pt x="231" y="560"/>
                  <a:pt x="231" y="559"/>
                  <a:pt x="232" y="559"/>
                </a:cubicBezTo>
                <a:cubicBezTo>
                  <a:pt x="233" y="558"/>
                  <a:pt x="234" y="557"/>
                  <a:pt x="235" y="556"/>
                </a:cubicBezTo>
                <a:cubicBezTo>
                  <a:pt x="236" y="555"/>
                  <a:pt x="236" y="553"/>
                  <a:pt x="237" y="552"/>
                </a:cubicBezTo>
                <a:cubicBezTo>
                  <a:pt x="237" y="550"/>
                  <a:pt x="238" y="549"/>
                  <a:pt x="238" y="548"/>
                </a:cubicBezTo>
                <a:cubicBezTo>
                  <a:pt x="238" y="548"/>
                  <a:pt x="238" y="547"/>
                  <a:pt x="238" y="547"/>
                </a:cubicBezTo>
                <a:cubicBezTo>
                  <a:pt x="238" y="547"/>
                  <a:pt x="238" y="548"/>
                  <a:pt x="238" y="548"/>
                </a:cubicBezTo>
                <a:cubicBezTo>
                  <a:pt x="560" y="598"/>
                  <a:pt x="560" y="598"/>
                  <a:pt x="560" y="598"/>
                </a:cubicBezTo>
                <a:cubicBezTo>
                  <a:pt x="561" y="603"/>
                  <a:pt x="563" y="608"/>
                  <a:pt x="566" y="612"/>
                </a:cubicBezTo>
                <a:cubicBezTo>
                  <a:pt x="566" y="612"/>
                  <a:pt x="567" y="612"/>
                  <a:pt x="567" y="612"/>
                </a:cubicBezTo>
                <a:cubicBezTo>
                  <a:pt x="570" y="616"/>
                  <a:pt x="574" y="619"/>
                  <a:pt x="579" y="621"/>
                </a:cubicBezTo>
                <a:cubicBezTo>
                  <a:pt x="582" y="623"/>
                  <a:pt x="586" y="624"/>
                  <a:pt x="589" y="624"/>
                </a:cubicBezTo>
                <a:cubicBezTo>
                  <a:pt x="596" y="625"/>
                  <a:pt x="603" y="623"/>
                  <a:pt x="609" y="620"/>
                </a:cubicBezTo>
                <a:cubicBezTo>
                  <a:pt x="670" y="734"/>
                  <a:pt x="670" y="734"/>
                  <a:pt x="670" y="734"/>
                </a:cubicBezTo>
                <a:cubicBezTo>
                  <a:pt x="667" y="736"/>
                  <a:pt x="664" y="738"/>
                  <a:pt x="661" y="741"/>
                </a:cubicBezTo>
                <a:cubicBezTo>
                  <a:pt x="660" y="742"/>
                  <a:pt x="658" y="743"/>
                  <a:pt x="657" y="745"/>
                </a:cubicBezTo>
                <a:cubicBezTo>
                  <a:pt x="643" y="758"/>
                  <a:pt x="635" y="774"/>
                  <a:pt x="633" y="792"/>
                </a:cubicBezTo>
                <a:cubicBezTo>
                  <a:pt x="633" y="793"/>
                  <a:pt x="633" y="794"/>
                  <a:pt x="633" y="796"/>
                </a:cubicBezTo>
                <a:cubicBezTo>
                  <a:pt x="633" y="795"/>
                  <a:pt x="633" y="795"/>
                  <a:pt x="633" y="795"/>
                </a:cubicBezTo>
                <a:cubicBezTo>
                  <a:pt x="303" y="785"/>
                  <a:pt x="303" y="785"/>
                  <a:pt x="303" y="785"/>
                </a:cubicBezTo>
                <a:cubicBezTo>
                  <a:pt x="303" y="783"/>
                  <a:pt x="303" y="782"/>
                  <a:pt x="303" y="780"/>
                </a:cubicBezTo>
                <a:cubicBezTo>
                  <a:pt x="302" y="777"/>
                  <a:pt x="300" y="774"/>
                  <a:pt x="298" y="771"/>
                </a:cubicBezTo>
                <a:cubicBezTo>
                  <a:pt x="298" y="770"/>
                  <a:pt x="298" y="770"/>
                  <a:pt x="298" y="770"/>
                </a:cubicBezTo>
                <a:cubicBezTo>
                  <a:pt x="295" y="767"/>
                  <a:pt x="292" y="764"/>
                  <a:pt x="288" y="763"/>
                </a:cubicBezTo>
                <a:close/>
                <a:moveTo>
                  <a:pt x="637" y="1147"/>
                </a:moveTo>
                <a:cubicBezTo>
                  <a:pt x="631" y="1147"/>
                  <a:pt x="625" y="1147"/>
                  <a:pt x="619" y="1147"/>
                </a:cubicBezTo>
                <a:cubicBezTo>
                  <a:pt x="609" y="1149"/>
                  <a:pt x="599" y="1151"/>
                  <a:pt x="589" y="1156"/>
                </a:cubicBezTo>
                <a:cubicBezTo>
                  <a:pt x="586" y="1157"/>
                  <a:pt x="583" y="1159"/>
                  <a:pt x="580" y="1161"/>
                </a:cubicBezTo>
                <a:cubicBezTo>
                  <a:pt x="580" y="1161"/>
                  <a:pt x="580" y="1161"/>
                  <a:pt x="580" y="1161"/>
                </a:cubicBezTo>
                <a:cubicBezTo>
                  <a:pt x="296" y="804"/>
                  <a:pt x="296" y="804"/>
                  <a:pt x="296" y="804"/>
                </a:cubicBezTo>
                <a:cubicBezTo>
                  <a:pt x="297" y="803"/>
                  <a:pt x="298" y="802"/>
                  <a:pt x="298" y="801"/>
                </a:cubicBezTo>
                <a:cubicBezTo>
                  <a:pt x="300" y="799"/>
                  <a:pt x="301" y="796"/>
                  <a:pt x="302" y="794"/>
                </a:cubicBezTo>
                <a:cubicBezTo>
                  <a:pt x="302" y="793"/>
                  <a:pt x="302" y="792"/>
                  <a:pt x="303" y="790"/>
                </a:cubicBezTo>
                <a:cubicBezTo>
                  <a:pt x="633" y="810"/>
                  <a:pt x="633" y="810"/>
                  <a:pt x="633" y="810"/>
                </a:cubicBezTo>
                <a:cubicBezTo>
                  <a:pt x="633" y="811"/>
                  <a:pt x="633" y="812"/>
                  <a:pt x="633" y="814"/>
                </a:cubicBezTo>
                <a:cubicBezTo>
                  <a:pt x="636" y="826"/>
                  <a:pt x="640" y="837"/>
                  <a:pt x="648" y="847"/>
                </a:cubicBezTo>
                <a:cubicBezTo>
                  <a:pt x="649" y="847"/>
                  <a:pt x="649" y="848"/>
                  <a:pt x="649" y="848"/>
                </a:cubicBezTo>
                <a:cubicBezTo>
                  <a:pt x="657" y="857"/>
                  <a:pt x="666" y="863"/>
                  <a:pt x="675" y="868"/>
                </a:cubicBezTo>
                <a:cubicBezTo>
                  <a:pt x="679" y="869"/>
                  <a:pt x="682" y="871"/>
                  <a:pt x="686" y="872"/>
                </a:cubicBezTo>
                <a:lnTo>
                  <a:pt x="637" y="1147"/>
                </a:lnTo>
                <a:close/>
                <a:moveTo>
                  <a:pt x="766" y="750"/>
                </a:moveTo>
                <a:cubicBezTo>
                  <a:pt x="759" y="741"/>
                  <a:pt x="750" y="734"/>
                  <a:pt x="739" y="730"/>
                </a:cubicBezTo>
                <a:cubicBezTo>
                  <a:pt x="732" y="727"/>
                  <a:pt x="725" y="725"/>
                  <a:pt x="717" y="724"/>
                </a:cubicBezTo>
                <a:cubicBezTo>
                  <a:pt x="711" y="724"/>
                  <a:pt x="706" y="724"/>
                  <a:pt x="700" y="724"/>
                </a:cubicBezTo>
                <a:cubicBezTo>
                  <a:pt x="694" y="725"/>
                  <a:pt x="688" y="727"/>
                  <a:pt x="682" y="729"/>
                </a:cubicBezTo>
                <a:cubicBezTo>
                  <a:pt x="615" y="617"/>
                  <a:pt x="615" y="617"/>
                  <a:pt x="615" y="617"/>
                </a:cubicBezTo>
                <a:cubicBezTo>
                  <a:pt x="617" y="615"/>
                  <a:pt x="619" y="613"/>
                  <a:pt x="621" y="610"/>
                </a:cubicBezTo>
                <a:cubicBezTo>
                  <a:pt x="623" y="607"/>
                  <a:pt x="625" y="604"/>
                  <a:pt x="626" y="601"/>
                </a:cubicBezTo>
                <a:cubicBezTo>
                  <a:pt x="627" y="599"/>
                  <a:pt x="627" y="596"/>
                  <a:pt x="628" y="593"/>
                </a:cubicBezTo>
                <a:cubicBezTo>
                  <a:pt x="628" y="590"/>
                  <a:pt x="628" y="586"/>
                  <a:pt x="627" y="582"/>
                </a:cubicBezTo>
                <a:cubicBezTo>
                  <a:pt x="627" y="582"/>
                  <a:pt x="627" y="582"/>
                  <a:pt x="627" y="582"/>
                </a:cubicBezTo>
                <a:cubicBezTo>
                  <a:pt x="886" y="374"/>
                  <a:pt x="886" y="374"/>
                  <a:pt x="886" y="374"/>
                </a:cubicBezTo>
                <a:cubicBezTo>
                  <a:pt x="886" y="374"/>
                  <a:pt x="886" y="375"/>
                  <a:pt x="886" y="375"/>
                </a:cubicBezTo>
                <a:cubicBezTo>
                  <a:pt x="886" y="375"/>
                  <a:pt x="887" y="375"/>
                  <a:pt x="887" y="376"/>
                </a:cubicBezTo>
                <a:cubicBezTo>
                  <a:pt x="890" y="379"/>
                  <a:pt x="894" y="383"/>
                  <a:pt x="899" y="385"/>
                </a:cubicBezTo>
                <a:cubicBezTo>
                  <a:pt x="902" y="386"/>
                  <a:pt x="905" y="387"/>
                  <a:pt x="909" y="387"/>
                </a:cubicBezTo>
                <a:cubicBezTo>
                  <a:pt x="917" y="388"/>
                  <a:pt x="925" y="386"/>
                  <a:pt x="932" y="381"/>
                </a:cubicBezTo>
                <a:cubicBezTo>
                  <a:pt x="933" y="381"/>
                  <a:pt x="934" y="380"/>
                  <a:pt x="935" y="380"/>
                </a:cubicBezTo>
                <a:cubicBezTo>
                  <a:pt x="936" y="379"/>
                  <a:pt x="938" y="377"/>
                  <a:pt x="939" y="376"/>
                </a:cubicBezTo>
                <a:cubicBezTo>
                  <a:pt x="1107" y="551"/>
                  <a:pt x="1107" y="551"/>
                  <a:pt x="1107" y="551"/>
                </a:cubicBezTo>
                <a:cubicBezTo>
                  <a:pt x="1103" y="556"/>
                  <a:pt x="1101" y="562"/>
                  <a:pt x="1100" y="568"/>
                </a:cubicBezTo>
                <a:cubicBezTo>
                  <a:pt x="1100" y="571"/>
                  <a:pt x="1100" y="575"/>
                  <a:pt x="1100" y="578"/>
                </a:cubicBezTo>
                <a:cubicBezTo>
                  <a:pt x="1101" y="582"/>
                  <a:pt x="1102" y="585"/>
                  <a:pt x="1104" y="589"/>
                </a:cubicBezTo>
                <a:cubicBezTo>
                  <a:pt x="778" y="763"/>
                  <a:pt x="778" y="763"/>
                  <a:pt x="778" y="763"/>
                </a:cubicBezTo>
                <a:cubicBezTo>
                  <a:pt x="777" y="762"/>
                  <a:pt x="777" y="761"/>
                  <a:pt x="776" y="760"/>
                </a:cubicBezTo>
                <a:cubicBezTo>
                  <a:pt x="774" y="757"/>
                  <a:pt x="772" y="755"/>
                  <a:pt x="769" y="752"/>
                </a:cubicBezTo>
                <a:cubicBezTo>
                  <a:pt x="768" y="752"/>
                  <a:pt x="767" y="751"/>
                  <a:pt x="766" y="750"/>
                </a:cubicBezTo>
                <a:close/>
                <a:moveTo>
                  <a:pt x="1084" y="1013"/>
                </a:moveTo>
                <a:cubicBezTo>
                  <a:pt x="1080" y="1010"/>
                  <a:pt x="1076" y="1007"/>
                  <a:pt x="1071" y="1005"/>
                </a:cubicBezTo>
                <a:cubicBezTo>
                  <a:pt x="1065" y="1002"/>
                  <a:pt x="1057" y="1001"/>
                  <a:pt x="1050" y="1000"/>
                </a:cubicBezTo>
                <a:cubicBezTo>
                  <a:pt x="1044" y="999"/>
                  <a:pt x="1038" y="999"/>
                  <a:pt x="1032" y="1000"/>
                </a:cubicBezTo>
                <a:cubicBezTo>
                  <a:pt x="1024" y="1001"/>
                  <a:pt x="1017" y="1003"/>
                  <a:pt x="1010" y="1006"/>
                </a:cubicBezTo>
                <a:cubicBezTo>
                  <a:pt x="1006" y="1008"/>
                  <a:pt x="1002" y="1010"/>
                  <a:pt x="999" y="1013"/>
                </a:cubicBezTo>
                <a:cubicBezTo>
                  <a:pt x="771" y="841"/>
                  <a:pt x="771" y="841"/>
                  <a:pt x="771" y="841"/>
                </a:cubicBezTo>
                <a:cubicBezTo>
                  <a:pt x="774" y="835"/>
                  <a:pt x="777" y="830"/>
                  <a:pt x="779" y="823"/>
                </a:cubicBezTo>
                <a:cubicBezTo>
                  <a:pt x="781" y="818"/>
                  <a:pt x="782" y="812"/>
                  <a:pt x="783" y="806"/>
                </a:cubicBezTo>
                <a:cubicBezTo>
                  <a:pt x="784" y="798"/>
                  <a:pt x="784" y="790"/>
                  <a:pt x="782" y="782"/>
                </a:cubicBezTo>
                <a:cubicBezTo>
                  <a:pt x="782" y="782"/>
                  <a:pt x="781" y="781"/>
                  <a:pt x="781" y="780"/>
                </a:cubicBezTo>
                <a:cubicBezTo>
                  <a:pt x="781" y="779"/>
                  <a:pt x="781" y="779"/>
                  <a:pt x="781" y="778"/>
                </a:cubicBezTo>
                <a:cubicBezTo>
                  <a:pt x="1107" y="593"/>
                  <a:pt x="1107" y="593"/>
                  <a:pt x="1107" y="593"/>
                </a:cubicBezTo>
                <a:cubicBezTo>
                  <a:pt x="1107" y="593"/>
                  <a:pt x="1107" y="593"/>
                  <a:pt x="1107" y="593"/>
                </a:cubicBezTo>
                <a:cubicBezTo>
                  <a:pt x="1107" y="593"/>
                  <a:pt x="1107" y="593"/>
                  <a:pt x="1108" y="594"/>
                </a:cubicBezTo>
                <a:cubicBezTo>
                  <a:pt x="1111" y="598"/>
                  <a:pt x="1115" y="601"/>
                  <a:pt x="1119" y="603"/>
                </a:cubicBezTo>
                <a:cubicBezTo>
                  <a:pt x="1123" y="604"/>
                  <a:pt x="1126" y="605"/>
                  <a:pt x="1130" y="606"/>
                </a:cubicBezTo>
                <a:cubicBezTo>
                  <a:pt x="1134" y="606"/>
                  <a:pt x="1139" y="606"/>
                  <a:pt x="1143" y="604"/>
                </a:cubicBezTo>
                <a:cubicBezTo>
                  <a:pt x="1259" y="822"/>
                  <a:pt x="1259" y="822"/>
                  <a:pt x="1259" y="822"/>
                </a:cubicBezTo>
                <a:cubicBezTo>
                  <a:pt x="1259" y="822"/>
                  <a:pt x="1259" y="822"/>
                  <a:pt x="1259" y="822"/>
                </a:cubicBezTo>
                <a:cubicBezTo>
                  <a:pt x="1259" y="822"/>
                  <a:pt x="1259" y="822"/>
                  <a:pt x="1259" y="823"/>
                </a:cubicBezTo>
                <a:cubicBezTo>
                  <a:pt x="1258" y="823"/>
                  <a:pt x="1257" y="824"/>
                  <a:pt x="1256" y="825"/>
                </a:cubicBezTo>
                <a:cubicBezTo>
                  <a:pt x="1245" y="835"/>
                  <a:pt x="1240" y="847"/>
                  <a:pt x="1238" y="860"/>
                </a:cubicBezTo>
                <a:cubicBezTo>
                  <a:pt x="1237" y="865"/>
                  <a:pt x="1238" y="871"/>
                  <a:pt x="1239" y="876"/>
                </a:cubicBezTo>
                <a:cubicBezTo>
                  <a:pt x="1240" y="883"/>
                  <a:pt x="1243" y="890"/>
                  <a:pt x="1247" y="896"/>
                </a:cubicBezTo>
                <a:lnTo>
                  <a:pt x="1084" y="1013"/>
                </a:lnTo>
                <a:close/>
                <a:moveTo>
                  <a:pt x="1427" y="1087"/>
                </a:moveTo>
                <a:cubicBezTo>
                  <a:pt x="1114" y="1056"/>
                  <a:pt x="1114" y="1056"/>
                  <a:pt x="1114" y="1056"/>
                </a:cubicBezTo>
                <a:cubicBezTo>
                  <a:pt x="1111" y="1046"/>
                  <a:pt x="1107" y="1037"/>
                  <a:pt x="1101" y="1028"/>
                </a:cubicBezTo>
                <a:cubicBezTo>
                  <a:pt x="1100" y="1028"/>
                  <a:pt x="1100" y="1028"/>
                  <a:pt x="1100" y="1027"/>
                </a:cubicBezTo>
                <a:cubicBezTo>
                  <a:pt x="1100" y="1027"/>
                  <a:pt x="1100" y="1028"/>
                  <a:pt x="1100" y="1028"/>
                </a:cubicBezTo>
                <a:cubicBezTo>
                  <a:pt x="1254" y="905"/>
                  <a:pt x="1254" y="905"/>
                  <a:pt x="1254" y="905"/>
                </a:cubicBezTo>
                <a:cubicBezTo>
                  <a:pt x="1258" y="909"/>
                  <a:pt x="1264" y="913"/>
                  <a:pt x="1269" y="916"/>
                </a:cubicBezTo>
                <a:cubicBezTo>
                  <a:pt x="1275" y="918"/>
                  <a:pt x="1280" y="920"/>
                  <a:pt x="1286" y="920"/>
                </a:cubicBezTo>
                <a:cubicBezTo>
                  <a:pt x="1299" y="922"/>
                  <a:pt x="1313" y="919"/>
                  <a:pt x="1324" y="911"/>
                </a:cubicBezTo>
                <a:cubicBezTo>
                  <a:pt x="1325" y="910"/>
                  <a:pt x="1326" y="909"/>
                  <a:pt x="1328" y="908"/>
                </a:cubicBezTo>
                <a:cubicBezTo>
                  <a:pt x="1326" y="909"/>
                  <a:pt x="1325" y="910"/>
                  <a:pt x="1324" y="911"/>
                </a:cubicBezTo>
                <a:cubicBezTo>
                  <a:pt x="1443" y="1065"/>
                  <a:pt x="1443" y="1065"/>
                  <a:pt x="1443" y="1065"/>
                </a:cubicBezTo>
                <a:cubicBezTo>
                  <a:pt x="1436" y="1072"/>
                  <a:pt x="1431" y="1079"/>
                  <a:pt x="1427" y="1087"/>
                </a:cubicBezTo>
                <a:close/>
                <a:moveTo>
                  <a:pt x="1717" y="833"/>
                </a:moveTo>
                <a:cubicBezTo>
                  <a:pt x="1716" y="834"/>
                  <a:pt x="1715" y="835"/>
                  <a:pt x="1714" y="836"/>
                </a:cubicBezTo>
                <a:cubicBezTo>
                  <a:pt x="1703" y="845"/>
                  <a:pt x="1698" y="858"/>
                  <a:pt x="1696" y="870"/>
                </a:cubicBezTo>
                <a:cubicBezTo>
                  <a:pt x="1695" y="876"/>
                  <a:pt x="1696" y="881"/>
                  <a:pt x="1697" y="886"/>
                </a:cubicBezTo>
                <a:cubicBezTo>
                  <a:pt x="1698" y="895"/>
                  <a:pt x="1702" y="903"/>
                  <a:pt x="1708" y="911"/>
                </a:cubicBezTo>
                <a:cubicBezTo>
                  <a:pt x="1708" y="911"/>
                  <a:pt x="1708" y="911"/>
                  <a:pt x="1708" y="911"/>
                </a:cubicBezTo>
                <a:cubicBezTo>
                  <a:pt x="1710" y="913"/>
                  <a:pt x="1711" y="914"/>
                  <a:pt x="1713" y="916"/>
                </a:cubicBezTo>
                <a:cubicBezTo>
                  <a:pt x="1544" y="1058"/>
                  <a:pt x="1544" y="1058"/>
                  <a:pt x="1544" y="1058"/>
                </a:cubicBezTo>
                <a:cubicBezTo>
                  <a:pt x="1544" y="1058"/>
                  <a:pt x="1544" y="1058"/>
                  <a:pt x="1544" y="1058"/>
                </a:cubicBezTo>
                <a:cubicBezTo>
                  <a:pt x="1539" y="1054"/>
                  <a:pt x="1533" y="1050"/>
                  <a:pt x="1527" y="1048"/>
                </a:cubicBezTo>
                <a:cubicBezTo>
                  <a:pt x="1521" y="1045"/>
                  <a:pt x="1513" y="1043"/>
                  <a:pt x="1506" y="1042"/>
                </a:cubicBezTo>
                <a:cubicBezTo>
                  <a:pt x="1500" y="1042"/>
                  <a:pt x="1494" y="1042"/>
                  <a:pt x="1488" y="1043"/>
                </a:cubicBezTo>
                <a:cubicBezTo>
                  <a:pt x="1480" y="1044"/>
                  <a:pt x="1473" y="1046"/>
                  <a:pt x="1466" y="1049"/>
                </a:cubicBezTo>
                <a:cubicBezTo>
                  <a:pt x="1464" y="1050"/>
                  <a:pt x="1462" y="1051"/>
                  <a:pt x="1460" y="1052"/>
                </a:cubicBezTo>
                <a:cubicBezTo>
                  <a:pt x="1333" y="904"/>
                  <a:pt x="1333" y="904"/>
                  <a:pt x="1333" y="904"/>
                </a:cubicBezTo>
                <a:cubicBezTo>
                  <a:pt x="1333" y="904"/>
                  <a:pt x="1333" y="904"/>
                  <a:pt x="1333" y="904"/>
                </a:cubicBezTo>
                <a:cubicBezTo>
                  <a:pt x="1334" y="902"/>
                  <a:pt x="1336" y="900"/>
                  <a:pt x="1338" y="898"/>
                </a:cubicBezTo>
                <a:cubicBezTo>
                  <a:pt x="1341" y="893"/>
                  <a:pt x="1344" y="889"/>
                  <a:pt x="1346" y="883"/>
                </a:cubicBezTo>
                <a:cubicBezTo>
                  <a:pt x="1347" y="879"/>
                  <a:pt x="1348" y="875"/>
                  <a:pt x="1348" y="871"/>
                </a:cubicBezTo>
                <a:cubicBezTo>
                  <a:pt x="1349" y="865"/>
                  <a:pt x="1349" y="859"/>
                  <a:pt x="1348" y="853"/>
                </a:cubicBezTo>
                <a:cubicBezTo>
                  <a:pt x="1347" y="851"/>
                  <a:pt x="1346" y="848"/>
                  <a:pt x="1346" y="846"/>
                </a:cubicBezTo>
                <a:cubicBezTo>
                  <a:pt x="1572" y="664"/>
                  <a:pt x="1572" y="664"/>
                  <a:pt x="1572" y="664"/>
                </a:cubicBezTo>
                <a:cubicBezTo>
                  <a:pt x="1575" y="667"/>
                  <a:pt x="1578" y="669"/>
                  <a:pt x="1581" y="671"/>
                </a:cubicBezTo>
                <a:cubicBezTo>
                  <a:pt x="1585" y="672"/>
                  <a:pt x="1588" y="673"/>
                  <a:pt x="1592" y="673"/>
                </a:cubicBezTo>
                <a:cubicBezTo>
                  <a:pt x="1600" y="674"/>
                  <a:pt x="1608" y="672"/>
                  <a:pt x="1615" y="668"/>
                </a:cubicBezTo>
                <a:cubicBezTo>
                  <a:pt x="1615" y="667"/>
                  <a:pt x="1616" y="667"/>
                  <a:pt x="1616" y="667"/>
                </a:cubicBezTo>
                <a:cubicBezTo>
                  <a:pt x="1717" y="832"/>
                  <a:pt x="1717" y="832"/>
                  <a:pt x="1717" y="832"/>
                </a:cubicBezTo>
                <a:cubicBezTo>
                  <a:pt x="1717" y="833"/>
                  <a:pt x="1717" y="833"/>
                  <a:pt x="1717" y="833"/>
                </a:cubicBezTo>
                <a:close/>
                <a:moveTo>
                  <a:pt x="1986" y="985"/>
                </a:moveTo>
                <a:cubicBezTo>
                  <a:pt x="1985" y="986"/>
                  <a:pt x="1985" y="987"/>
                  <a:pt x="1984" y="987"/>
                </a:cubicBezTo>
                <a:cubicBezTo>
                  <a:pt x="1983" y="988"/>
                  <a:pt x="1981" y="990"/>
                  <a:pt x="1980" y="991"/>
                </a:cubicBezTo>
                <a:cubicBezTo>
                  <a:pt x="1803" y="895"/>
                  <a:pt x="1803" y="895"/>
                  <a:pt x="1803" y="895"/>
                </a:cubicBezTo>
                <a:cubicBezTo>
                  <a:pt x="1803" y="896"/>
                  <a:pt x="1803" y="896"/>
                  <a:pt x="1803" y="896"/>
                </a:cubicBezTo>
                <a:cubicBezTo>
                  <a:pt x="1803" y="895"/>
                  <a:pt x="1803" y="894"/>
                  <a:pt x="1804" y="893"/>
                </a:cubicBezTo>
                <a:cubicBezTo>
                  <a:pt x="1805" y="889"/>
                  <a:pt x="1806" y="885"/>
                  <a:pt x="1806" y="881"/>
                </a:cubicBezTo>
                <a:cubicBezTo>
                  <a:pt x="1807" y="875"/>
                  <a:pt x="1807" y="869"/>
                  <a:pt x="1806" y="863"/>
                </a:cubicBezTo>
                <a:cubicBezTo>
                  <a:pt x="1804" y="856"/>
                  <a:pt x="1801" y="848"/>
                  <a:pt x="1795" y="841"/>
                </a:cubicBezTo>
                <a:cubicBezTo>
                  <a:pt x="1795" y="841"/>
                  <a:pt x="1795" y="841"/>
                  <a:pt x="1795" y="841"/>
                </a:cubicBezTo>
                <a:cubicBezTo>
                  <a:pt x="1793" y="839"/>
                  <a:pt x="1792" y="837"/>
                  <a:pt x="1790" y="835"/>
                </a:cubicBezTo>
                <a:cubicBezTo>
                  <a:pt x="1947" y="662"/>
                  <a:pt x="1947" y="662"/>
                  <a:pt x="1947" y="662"/>
                </a:cubicBezTo>
                <a:cubicBezTo>
                  <a:pt x="1949" y="664"/>
                  <a:pt x="1951" y="665"/>
                  <a:pt x="1953" y="666"/>
                </a:cubicBezTo>
                <a:cubicBezTo>
                  <a:pt x="1954" y="666"/>
                  <a:pt x="1955" y="667"/>
                  <a:pt x="1956" y="667"/>
                </a:cubicBezTo>
                <a:cubicBezTo>
                  <a:pt x="1992" y="982"/>
                  <a:pt x="1992" y="982"/>
                  <a:pt x="1992" y="982"/>
                </a:cubicBezTo>
                <a:cubicBezTo>
                  <a:pt x="1990" y="983"/>
                  <a:pt x="1988" y="984"/>
                  <a:pt x="1986" y="985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shade val="30000"/>
                  <a:satMod val="115000"/>
                  <a:alpha val="0"/>
                </a:schemeClr>
              </a:gs>
              <a:gs pos="50000">
                <a:schemeClr val="bg1">
                  <a:shade val="67500"/>
                  <a:satMod val="115000"/>
                  <a:alpha val="36000"/>
                </a:schemeClr>
              </a:gs>
              <a:gs pos="100000">
                <a:schemeClr val="bg1">
                  <a:shade val="100000"/>
                  <a:satMod val="115000"/>
                  <a:alpha val="27000"/>
                </a:schemeClr>
              </a:gs>
            </a:gsLst>
            <a:lin ang="162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sl-SI"/>
          </a:p>
        </p:txBody>
      </p:sp>
      <p:sp>
        <p:nvSpPr>
          <p:cNvPr id="2" name="Ograda naslova 1"/>
          <p:cNvSpPr>
            <a:spLocks noGrp="1"/>
          </p:cNvSpPr>
          <p:nvPr>
            <p:ph type="title"/>
          </p:nvPr>
        </p:nvSpPr>
        <p:spPr>
          <a:xfrm>
            <a:off x="457199" y="205979"/>
            <a:ext cx="7465557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sl-SI" dirty="0"/>
              <a:t>Uredite slog naslova matrice</a:t>
            </a:r>
          </a:p>
        </p:txBody>
      </p:sp>
      <p:sp>
        <p:nvSpPr>
          <p:cNvPr id="3" name="Ograda besedila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sl-SI" dirty="0"/>
              <a:t>Uredite sloge besedila matrice</a:t>
            </a:r>
          </a:p>
          <a:p>
            <a:pPr lvl="1"/>
            <a:r>
              <a:rPr lang="sl-SI" dirty="0"/>
              <a:t>Druga raven</a:t>
            </a:r>
          </a:p>
          <a:p>
            <a:pPr lvl="2"/>
            <a:r>
              <a:rPr lang="sl-SI" dirty="0"/>
              <a:t>Tretja raven</a:t>
            </a:r>
          </a:p>
          <a:p>
            <a:pPr lvl="3"/>
            <a:r>
              <a:rPr lang="sl-SI" dirty="0"/>
              <a:t>Četrta raven</a:t>
            </a:r>
          </a:p>
          <a:p>
            <a:pPr lvl="4"/>
            <a:r>
              <a:rPr lang="sl-SI" dirty="0"/>
              <a:t>Peta raven</a:t>
            </a:r>
          </a:p>
        </p:txBody>
      </p:sp>
      <p:sp>
        <p:nvSpPr>
          <p:cNvPr id="4" name="Ograda datuma 3"/>
          <p:cNvSpPr>
            <a:spLocks noGrp="1"/>
          </p:cNvSpPr>
          <p:nvPr>
            <p:ph type="dt" sz="half" idx="2"/>
          </p:nvPr>
        </p:nvSpPr>
        <p:spPr>
          <a:xfrm>
            <a:off x="881750" y="4722239"/>
            <a:ext cx="792088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898989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C1BF1BD0-AD97-4D83-8DE7-0A6E94E8AAF5}" type="datetimeFigureOut">
              <a:rPr lang="sl-SI" smtClean="0"/>
              <a:pPr/>
              <a:t>9. 05. 2025</a:t>
            </a:fld>
            <a:endParaRPr lang="sl-SI" dirty="0"/>
          </a:p>
        </p:txBody>
      </p:sp>
      <p:sp>
        <p:nvSpPr>
          <p:cNvPr id="5" name="Ograda noge 4"/>
          <p:cNvSpPr>
            <a:spLocks noGrp="1"/>
          </p:cNvSpPr>
          <p:nvPr>
            <p:ph type="ftr" sz="quarter" idx="3"/>
          </p:nvPr>
        </p:nvSpPr>
        <p:spPr>
          <a:xfrm>
            <a:off x="1739496" y="4722239"/>
            <a:ext cx="3912623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rgbClr val="33333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endParaRPr lang="sl-SI" dirty="0"/>
          </a:p>
        </p:txBody>
      </p:sp>
      <p:sp>
        <p:nvSpPr>
          <p:cNvPr id="6" name="Ograda številke diapozitiva 5"/>
          <p:cNvSpPr>
            <a:spLocks noGrp="1"/>
          </p:cNvSpPr>
          <p:nvPr>
            <p:ph type="sldNum" sz="quarter" idx="4"/>
          </p:nvPr>
        </p:nvSpPr>
        <p:spPr>
          <a:xfrm>
            <a:off x="456052" y="4722239"/>
            <a:ext cx="36004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898989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C3A3C2F8-C696-4DA1-A5E8-00E3C9C0EAF3}" type="slidenum">
              <a:rPr lang="sl-SI" smtClean="0"/>
              <a:pPr/>
              <a:t>‹#›</a:t>
            </a:fld>
            <a:endParaRPr lang="sl-SI" dirty="0"/>
          </a:p>
        </p:txBody>
      </p:sp>
      <p:sp>
        <p:nvSpPr>
          <p:cNvPr id="12" name="PoljeZBesedilom 11"/>
          <p:cNvSpPr txBox="1"/>
          <p:nvPr/>
        </p:nvSpPr>
        <p:spPr>
          <a:xfrm>
            <a:off x="6336786" y="4736050"/>
            <a:ext cx="1705022" cy="24622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l"/>
            <a:r>
              <a:rPr lang="sl-SI" sz="1000" dirty="0">
                <a:solidFill>
                  <a:srgbClr val="006B32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55. KRKINE</a:t>
            </a:r>
            <a:r>
              <a:rPr lang="sl-SI" sz="1000" baseline="0" dirty="0">
                <a:solidFill>
                  <a:srgbClr val="006B32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r>
              <a:rPr lang="sl-SI" sz="1000" baseline="0" dirty="0">
                <a:solidFill>
                  <a:srgbClr val="006B3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NAGRADE</a:t>
            </a:r>
            <a:endParaRPr lang="sl-SI" sz="1000" dirty="0">
              <a:solidFill>
                <a:srgbClr val="006B3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3" name="Raven povezovalnik 12"/>
          <p:cNvCxnSpPr/>
          <p:nvPr/>
        </p:nvCxnSpPr>
        <p:spPr>
          <a:xfrm>
            <a:off x="8041808" y="4676784"/>
            <a:ext cx="0" cy="354499"/>
          </a:xfrm>
          <a:prstGeom prst="line">
            <a:avLst/>
          </a:prstGeom>
          <a:ln w="9525">
            <a:solidFill>
              <a:srgbClr val="00AB4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Pravokotnik 13"/>
          <p:cNvSpPr/>
          <p:nvPr/>
        </p:nvSpPr>
        <p:spPr>
          <a:xfrm>
            <a:off x="-1" y="5064224"/>
            <a:ext cx="9144000" cy="79276"/>
          </a:xfrm>
          <a:prstGeom prst="rect">
            <a:avLst/>
          </a:prstGeom>
          <a:solidFill>
            <a:srgbClr val="00AB4E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l-SI"/>
          </a:p>
        </p:txBody>
      </p:sp>
      <p:grpSp>
        <p:nvGrpSpPr>
          <p:cNvPr id="27" name="Skupina 26"/>
          <p:cNvGrpSpPr/>
          <p:nvPr userDrawn="1"/>
        </p:nvGrpSpPr>
        <p:grpSpPr>
          <a:xfrm>
            <a:off x="8048704" y="195486"/>
            <a:ext cx="1016717" cy="1080120"/>
            <a:chOff x="539552" y="1692096"/>
            <a:chExt cx="2992804" cy="3179434"/>
          </a:xfrm>
          <a:solidFill>
            <a:srgbClr val="00AB4E"/>
          </a:solidFill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28" name="Freeform 237"/>
            <p:cNvSpPr>
              <a:spLocks noEditPoints="1"/>
            </p:cNvSpPr>
            <p:nvPr/>
          </p:nvSpPr>
          <p:spPr bwMode="auto">
            <a:xfrm>
              <a:off x="929484" y="1692096"/>
              <a:ext cx="2506222" cy="3179434"/>
            </a:xfrm>
            <a:custGeom>
              <a:avLst/>
              <a:gdLst>
                <a:gd name="T0" fmla="*/ 177 w 586"/>
                <a:gd name="T1" fmla="*/ 249 h 743"/>
                <a:gd name="T2" fmla="*/ 141 w 586"/>
                <a:gd name="T3" fmla="*/ 244 h 743"/>
                <a:gd name="T4" fmla="*/ 132 w 586"/>
                <a:gd name="T5" fmla="*/ 223 h 743"/>
                <a:gd name="T6" fmla="*/ 183 w 586"/>
                <a:gd name="T7" fmla="*/ 201 h 743"/>
                <a:gd name="T8" fmla="*/ 188 w 586"/>
                <a:gd name="T9" fmla="*/ 238 h 743"/>
                <a:gd name="T10" fmla="*/ 251 w 586"/>
                <a:gd name="T11" fmla="*/ 231 h 743"/>
                <a:gd name="T12" fmla="*/ 74 w 586"/>
                <a:gd name="T13" fmla="*/ 164 h 743"/>
                <a:gd name="T14" fmla="*/ 30 w 586"/>
                <a:gd name="T15" fmla="*/ 142 h 743"/>
                <a:gd name="T16" fmla="*/ 9 w 586"/>
                <a:gd name="T17" fmla="*/ 133 h 743"/>
                <a:gd name="T18" fmla="*/ 9 w 586"/>
                <a:gd name="T19" fmla="*/ 90 h 743"/>
                <a:gd name="T20" fmla="*/ 51 w 586"/>
                <a:gd name="T21" fmla="*/ 90 h 743"/>
                <a:gd name="T22" fmla="*/ 77 w 586"/>
                <a:gd name="T23" fmla="*/ 148 h 743"/>
                <a:gd name="T24" fmla="*/ 111 w 586"/>
                <a:gd name="T25" fmla="*/ 122 h 743"/>
                <a:gd name="T26" fmla="*/ 187 w 586"/>
                <a:gd name="T27" fmla="*/ 148 h 743"/>
                <a:gd name="T28" fmla="*/ 251 w 586"/>
                <a:gd name="T29" fmla="*/ 135 h 743"/>
                <a:gd name="T30" fmla="*/ 175 w 586"/>
                <a:gd name="T31" fmla="*/ 35 h 743"/>
                <a:gd name="T32" fmla="*/ 238 w 586"/>
                <a:gd name="T33" fmla="*/ 51 h 743"/>
                <a:gd name="T34" fmla="*/ 238 w 586"/>
                <a:gd name="T35" fmla="*/ 51 h 743"/>
                <a:gd name="T36" fmla="*/ 259 w 586"/>
                <a:gd name="T37" fmla="*/ 0 h 743"/>
                <a:gd name="T38" fmla="*/ 289 w 586"/>
                <a:gd name="T39" fmla="*/ 30 h 743"/>
                <a:gd name="T40" fmla="*/ 267 w 586"/>
                <a:gd name="T41" fmla="*/ 153 h 743"/>
                <a:gd name="T42" fmla="*/ 391 w 586"/>
                <a:gd name="T43" fmla="*/ 104 h 743"/>
                <a:gd name="T44" fmla="*/ 411 w 586"/>
                <a:gd name="T45" fmla="*/ 53 h 743"/>
                <a:gd name="T46" fmla="*/ 454 w 586"/>
                <a:gd name="T47" fmla="*/ 53 h 743"/>
                <a:gd name="T48" fmla="*/ 432 w 586"/>
                <a:gd name="T49" fmla="*/ 104 h 743"/>
                <a:gd name="T50" fmla="*/ 395 w 586"/>
                <a:gd name="T51" fmla="*/ 120 h 743"/>
                <a:gd name="T52" fmla="*/ 403 w 586"/>
                <a:gd name="T53" fmla="*/ 157 h 743"/>
                <a:gd name="T54" fmla="*/ 323 w 586"/>
                <a:gd name="T55" fmla="*/ 120 h 743"/>
                <a:gd name="T56" fmla="*/ 302 w 586"/>
                <a:gd name="T57" fmla="*/ 215 h 743"/>
                <a:gd name="T58" fmla="*/ 507 w 586"/>
                <a:gd name="T59" fmla="*/ 171 h 743"/>
                <a:gd name="T60" fmla="*/ 533 w 586"/>
                <a:gd name="T61" fmla="*/ 126 h 743"/>
                <a:gd name="T62" fmla="*/ 563 w 586"/>
                <a:gd name="T63" fmla="*/ 156 h 743"/>
                <a:gd name="T64" fmla="*/ 518 w 586"/>
                <a:gd name="T65" fmla="*/ 182 h 743"/>
                <a:gd name="T66" fmla="*/ 586 w 586"/>
                <a:gd name="T67" fmla="*/ 221 h 743"/>
                <a:gd name="T68" fmla="*/ 403 w 586"/>
                <a:gd name="T69" fmla="*/ 229 h 743"/>
                <a:gd name="T70" fmla="*/ 413 w 586"/>
                <a:gd name="T71" fmla="*/ 262 h 743"/>
                <a:gd name="T72" fmla="*/ 267 w 586"/>
                <a:gd name="T73" fmla="*/ 273 h 743"/>
                <a:gd name="T74" fmla="*/ 289 w 586"/>
                <a:gd name="T75" fmla="*/ 713 h 743"/>
                <a:gd name="T76" fmla="*/ 259 w 586"/>
                <a:gd name="T77" fmla="*/ 743 h 743"/>
                <a:gd name="T78" fmla="*/ 238 w 586"/>
                <a:gd name="T79" fmla="*/ 692 h 743"/>
                <a:gd name="T80" fmla="*/ 238 w 586"/>
                <a:gd name="T81" fmla="*/ 692 h 743"/>
                <a:gd name="T82" fmla="*/ 523 w 586"/>
                <a:gd name="T83" fmla="*/ 166 h 743"/>
                <a:gd name="T84" fmla="*/ 543 w 586"/>
                <a:gd name="T85" fmla="*/ 166 h 743"/>
                <a:gd name="T86" fmla="*/ 533 w 586"/>
                <a:gd name="T87" fmla="*/ 142 h 743"/>
                <a:gd name="T88" fmla="*/ 523 w 586"/>
                <a:gd name="T89" fmla="*/ 166 h 743"/>
                <a:gd name="T90" fmla="*/ 20 w 586"/>
                <a:gd name="T91" fmla="*/ 102 h 743"/>
                <a:gd name="T92" fmla="*/ 20 w 586"/>
                <a:gd name="T93" fmla="*/ 122 h 743"/>
                <a:gd name="T94" fmla="*/ 44 w 586"/>
                <a:gd name="T95" fmla="*/ 112 h 743"/>
                <a:gd name="T96" fmla="*/ 259 w 586"/>
                <a:gd name="T97" fmla="*/ 16 h 743"/>
                <a:gd name="T98" fmla="*/ 249 w 586"/>
                <a:gd name="T99" fmla="*/ 40 h 743"/>
                <a:gd name="T100" fmla="*/ 269 w 586"/>
                <a:gd name="T101" fmla="*/ 40 h 743"/>
                <a:gd name="T102" fmla="*/ 442 w 586"/>
                <a:gd name="T103" fmla="*/ 64 h 743"/>
                <a:gd name="T104" fmla="*/ 418 w 586"/>
                <a:gd name="T105" fmla="*/ 74 h 743"/>
                <a:gd name="T106" fmla="*/ 423 w 586"/>
                <a:gd name="T107" fmla="*/ 84 h 743"/>
                <a:gd name="T108" fmla="*/ 446 w 586"/>
                <a:gd name="T109" fmla="*/ 74 h 743"/>
                <a:gd name="T110" fmla="*/ 162 w 586"/>
                <a:gd name="T111" fmla="*/ 209 h 743"/>
                <a:gd name="T112" fmla="*/ 152 w 586"/>
                <a:gd name="T113" fmla="*/ 233 h 743"/>
                <a:gd name="T114" fmla="*/ 172 w 586"/>
                <a:gd name="T115" fmla="*/ 233 h 743"/>
                <a:gd name="T116" fmla="*/ 269 w 586"/>
                <a:gd name="T117" fmla="*/ 703 h 743"/>
                <a:gd name="T118" fmla="*/ 249 w 586"/>
                <a:gd name="T119" fmla="*/ 703 h 743"/>
                <a:gd name="T120" fmla="*/ 259 w 586"/>
                <a:gd name="T121" fmla="*/ 727 h 743"/>
                <a:gd name="T122" fmla="*/ 269 w 586"/>
                <a:gd name="T123" fmla="*/ 703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6" h="743">
                  <a:moveTo>
                    <a:pt x="251" y="684"/>
                  </a:moveTo>
                  <a:cubicBezTo>
                    <a:pt x="251" y="323"/>
                    <a:pt x="251" y="323"/>
                    <a:pt x="251" y="323"/>
                  </a:cubicBezTo>
                  <a:cubicBezTo>
                    <a:pt x="177" y="249"/>
                    <a:pt x="177" y="249"/>
                    <a:pt x="177" y="249"/>
                  </a:cubicBezTo>
                  <a:cubicBezTo>
                    <a:pt x="172" y="251"/>
                    <a:pt x="167" y="253"/>
                    <a:pt x="162" y="253"/>
                  </a:cubicBezTo>
                  <a:cubicBezTo>
                    <a:pt x="154" y="253"/>
                    <a:pt x="146" y="249"/>
                    <a:pt x="141" y="244"/>
                  </a:cubicBezTo>
                  <a:cubicBezTo>
                    <a:pt x="141" y="244"/>
                    <a:pt x="141" y="244"/>
                    <a:pt x="141" y="244"/>
                  </a:cubicBezTo>
                  <a:cubicBezTo>
                    <a:pt x="141" y="244"/>
                    <a:pt x="141" y="244"/>
                    <a:pt x="141" y="244"/>
                  </a:cubicBezTo>
                  <a:cubicBezTo>
                    <a:pt x="141" y="244"/>
                    <a:pt x="141" y="244"/>
                    <a:pt x="141" y="244"/>
                  </a:cubicBezTo>
                  <a:cubicBezTo>
                    <a:pt x="135" y="238"/>
                    <a:pt x="132" y="231"/>
                    <a:pt x="132" y="223"/>
                  </a:cubicBezTo>
                  <a:cubicBezTo>
                    <a:pt x="132" y="214"/>
                    <a:pt x="135" y="207"/>
                    <a:pt x="141" y="201"/>
                  </a:cubicBezTo>
                  <a:cubicBezTo>
                    <a:pt x="146" y="196"/>
                    <a:pt x="154" y="192"/>
                    <a:pt x="162" y="192"/>
                  </a:cubicBezTo>
                  <a:cubicBezTo>
                    <a:pt x="170" y="192"/>
                    <a:pt x="178" y="196"/>
                    <a:pt x="183" y="201"/>
                  </a:cubicBezTo>
                  <a:cubicBezTo>
                    <a:pt x="183" y="201"/>
                    <a:pt x="183" y="201"/>
                    <a:pt x="183" y="201"/>
                  </a:cubicBezTo>
                  <a:cubicBezTo>
                    <a:pt x="189" y="207"/>
                    <a:pt x="192" y="214"/>
                    <a:pt x="192" y="223"/>
                  </a:cubicBezTo>
                  <a:cubicBezTo>
                    <a:pt x="192" y="228"/>
                    <a:pt x="191" y="233"/>
                    <a:pt x="188" y="238"/>
                  </a:cubicBezTo>
                  <a:cubicBezTo>
                    <a:pt x="251" y="300"/>
                    <a:pt x="251" y="300"/>
                    <a:pt x="251" y="300"/>
                  </a:cubicBezTo>
                  <a:cubicBezTo>
                    <a:pt x="251" y="270"/>
                    <a:pt x="251" y="270"/>
                    <a:pt x="251" y="270"/>
                  </a:cubicBezTo>
                  <a:cubicBezTo>
                    <a:pt x="251" y="231"/>
                    <a:pt x="251" y="231"/>
                    <a:pt x="251" y="231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72" y="164"/>
                    <a:pt x="70" y="163"/>
                    <a:pt x="68" y="16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0" y="140"/>
                    <a:pt x="35" y="142"/>
                    <a:pt x="30" y="142"/>
                  </a:cubicBezTo>
                  <a:cubicBezTo>
                    <a:pt x="22" y="142"/>
                    <a:pt x="14" y="138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3" y="127"/>
                    <a:pt x="0" y="120"/>
                    <a:pt x="0" y="112"/>
                  </a:cubicBezTo>
                  <a:cubicBezTo>
                    <a:pt x="0" y="103"/>
                    <a:pt x="3" y="96"/>
                    <a:pt x="9" y="90"/>
                  </a:cubicBezTo>
                  <a:cubicBezTo>
                    <a:pt x="14" y="85"/>
                    <a:pt x="22" y="81"/>
                    <a:pt x="30" y="81"/>
                  </a:cubicBezTo>
                  <a:cubicBezTo>
                    <a:pt x="38" y="81"/>
                    <a:pt x="46" y="85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7" y="96"/>
                    <a:pt x="60" y="103"/>
                    <a:pt x="60" y="112"/>
                  </a:cubicBezTo>
                  <a:cubicBezTo>
                    <a:pt x="60" y="117"/>
                    <a:pt x="59" y="122"/>
                    <a:pt x="56" y="127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126" y="148"/>
                    <a:pt x="126" y="148"/>
                    <a:pt x="126" y="148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08" y="130"/>
                    <a:pt x="108" y="125"/>
                    <a:pt x="111" y="122"/>
                  </a:cubicBezTo>
                  <a:cubicBezTo>
                    <a:pt x="114" y="119"/>
                    <a:pt x="120" y="119"/>
                    <a:pt x="123" y="122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87" y="148"/>
                    <a:pt x="187" y="148"/>
                    <a:pt x="187" y="148"/>
                  </a:cubicBezTo>
                  <a:cubicBezTo>
                    <a:pt x="189" y="148"/>
                    <a:pt x="191" y="149"/>
                    <a:pt x="193" y="150"/>
                  </a:cubicBezTo>
                  <a:cubicBezTo>
                    <a:pt x="251" y="209"/>
                    <a:pt x="251" y="209"/>
                    <a:pt x="251" y="209"/>
                  </a:cubicBezTo>
                  <a:cubicBezTo>
                    <a:pt x="251" y="135"/>
                    <a:pt x="251" y="135"/>
                    <a:pt x="251" y="135"/>
                  </a:cubicBezTo>
                  <a:cubicBezTo>
                    <a:pt x="164" y="47"/>
                    <a:pt x="164" y="47"/>
                    <a:pt x="164" y="47"/>
                  </a:cubicBezTo>
                  <a:cubicBezTo>
                    <a:pt x="161" y="43"/>
                    <a:pt x="161" y="38"/>
                    <a:pt x="164" y="35"/>
                  </a:cubicBezTo>
                  <a:cubicBezTo>
                    <a:pt x="167" y="32"/>
                    <a:pt x="172" y="32"/>
                    <a:pt x="175" y="35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59"/>
                    <a:pt x="251" y="59"/>
                    <a:pt x="251" y="59"/>
                  </a:cubicBezTo>
                  <a:cubicBezTo>
                    <a:pt x="246" y="58"/>
                    <a:pt x="241" y="55"/>
                    <a:pt x="238" y="51"/>
                  </a:cubicBezTo>
                  <a:cubicBezTo>
                    <a:pt x="238" y="51"/>
                    <a:pt x="238" y="51"/>
                    <a:pt x="238" y="51"/>
                  </a:cubicBezTo>
                  <a:cubicBezTo>
                    <a:pt x="238" y="51"/>
                    <a:pt x="238" y="51"/>
                    <a:pt x="238" y="51"/>
                  </a:cubicBezTo>
                  <a:cubicBezTo>
                    <a:pt x="238" y="51"/>
                    <a:pt x="238" y="51"/>
                    <a:pt x="238" y="51"/>
                  </a:cubicBezTo>
                  <a:cubicBezTo>
                    <a:pt x="232" y="46"/>
                    <a:pt x="229" y="38"/>
                    <a:pt x="229" y="30"/>
                  </a:cubicBezTo>
                  <a:cubicBezTo>
                    <a:pt x="229" y="22"/>
                    <a:pt x="232" y="14"/>
                    <a:pt x="238" y="9"/>
                  </a:cubicBezTo>
                  <a:cubicBezTo>
                    <a:pt x="243" y="3"/>
                    <a:pt x="251" y="0"/>
                    <a:pt x="259" y="0"/>
                  </a:cubicBezTo>
                  <a:cubicBezTo>
                    <a:pt x="267" y="0"/>
                    <a:pt x="275" y="3"/>
                    <a:pt x="280" y="9"/>
                  </a:cubicBezTo>
                  <a:cubicBezTo>
                    <a:pt x="280" y="9"/>
                    <a:pt x="280" y="9"/>
                    <a:pt x="280" y="9"/>
                  </a:cubicBezTo>
                  <a:cubicBezTo>
                    <a:pt x="286" y="14"/>
                    <a:pt x="289" y="22"/>
                    <a:pt x="289" y="30"/>
                  </a:cubicBezTo>
                  <a:cubicBezTo>
                    <a:pt x="289" y="38"/>
                    <a:pt x="286" y="46"/>
                    <a:pt x="280" y="51"/>
                  </a:cubicBezTo>
                  <a:cubicBezTo>
                    <a:pt x="277" y="55"/>
                    <a:pt x="272" y="58"/>
                    <a:pt x="267" y="59"/>
                  </a:cubicBezTo>
                  <a:cubicBezTo>
                    <a:pt x="267" y="153"/>
                    <a:pt x="267" y="153"/>
                    <a:pt x="267" y="153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5" y="105"/>
                    <a:pt x="317" y="104"/>
                    <a:pt x="320" y="104"/>
                  </a:cubicBezTo>
                  <a:cubicBezTo>
                    <a:pt x="391" y="104"/>
                    <a:pt x="391" y="104"/>
                    <a:pt x="391" y="104"/>
                  </a:cubicBezTo>
                  <a:cubicBezTo>
                    <a:pt x="406" y="89"/>
                    <a:pt x="406" y="89"/>
                    <a:pt x="406" y="89"/>
                  </a:cubicBezTo>
                  <a:cubicBezTo>
                    <a:pt x="404" y="85"/>
                    <a:pt x="402" y="80"/>
                    <a:pt x="402" y="74"/>
                  </a:cubicBezTo>
                  <a:cubicBezTo>
                    <a:pt x="402" y="66"/>
                    <a:pt x="406" y="58"/>
                    <a:pt x="411" y="53"/>
                  </a:cubicBezTo>
                  <a:cubicBezTo>
                    <a:pt x="416" y="47"/>
                    <a:pt x="424" y="44"/>
                    <a:pt x="432" y="44"/>
                  </a:cubicBezTo>
                  <a:cubicBezTo>
                    <a:pt x="441" y="44"/>
                    <a:pt x="448" y="47"/>
                    <a:pt x="454" y="53"/>
                  </a:cubicBezTo>
                  <a:cubicBezTo>
                    <a:pt x="454" y="53"/>
                    <a:pt x="454" y="53"/>
                    <a:pt x="454" y="53"/>
                  </a:cubicBezTo>
                  <a:cubicBezTo>
                    <a:pt x="459" y="58"/>
                    <a:pt x="463" y="66"/>
                    <a:pt x="463" y="74"/>
                  </a:cubicBezTo>
                  <a:cubicBezTo>
                    <a:pt x="463" y="82"/>
                    <a:pt x="459" y="90"/>
                    <a:pt x="454" y="95"/>
                  </a:cubicBezTo>
                  <a:cubicBezTo>
                    <a:pt x="448" y="101"/>
                    <a:pt x="441" y="104"/>
                    <a:pt x="432" y="104"/>
                  </a:cubicBezTo>
                  <a:cubicBezTo>
                    <a:pt x="427" y="104"/>
                    <a:pt x="422" y="103"/>
                    <a:pt x="417" y="100"/>
                  </a:cubicBezTo>
                  <a:cubicBezTo>
                    <a:pt x="400" y="117"/>
                    <a:pt x="400" y="117"/>
                    <a:pt x="400" y="117"/>
                  </a:cubicBezTo>
                  <a:cubicBezTo>
                    <a:pt x="399" y="119"/>
                    <a:pt x="397" y="120"/>
                    <a:pt x="395" y="120"/>
                  </a:cubicBezTo>
                  <a:cubicBezTo>
                    <a:pt x="377" y="120"/>
                    <a:pt x="377" y="120"/>
                    <a:pt x="377" y="120"/>
                  </a:cubicBezTo>
                  <a:cubicBezTo>
                    <a:pt x="403" y="146"/>
                    <a:pt x="403" y="146"/>
                    <a:pt x="403" y="146"/>
                  </a:cubicBezTo>
                  <a:cubicBezTo>
                    <a:pt x="406" y="149"/>
                    <a:pt x="406" y="154"/>
                    <a:pt x="403" y="157"/>
                  </a:cubicBezTo>
                  <a:cubicBezTo>
                    <a:pt x="399" y="160"/>
                    <a:pt x="394" y="160"/>
                    <a:pt x="391" y="157"/>
                  </a:cubicBezTo>
                  <a:cubicBezTo>
                    <a:pt x="354" y="120"/>
                    <a:pt x="354" y="120"/>
                    <a:pt x="354" y="120"/>
                  </a:cubicBezTo>
                  <a:cubicBezTo>
                    <a:pt x="323" y="120"/>
                    <a:pt x="323" y="120"/>
                    <a:pt x="323" y="120"/>
                  </a:cubicBezTo>
                  <a:cubicBezTo>
                    <a:pt x="267" y="176"/>
                    <a:pt x="267" y="176"/>
                    <a:pt x="267" y="176"/>
                  </a:cubicBezTo>
                  <a:cubicBezTo>
                    <a:pt x="267" y="251"/>
                    <a:pt x="267" y="251"/>
                    <a:pt x="267" y="251"/>
                  </a:cubicBezTo>
                  <a:cubicBezTo>
                    <a:pt x="302" y="215"/>
                    <a:pt x="302" y="215"/>
                    <a:pt x="302" y="215"/>
                  </a:cubicBezTo>
                  <a:cubicBezTo>
                    <a:pt x="304" y="213"/>
                    <a:pt x="306" y="213"/>
                    <a:pt x="308" y="213"/>
                  </a:cubicBezTo>
                  <a:cubicBezTo>
                    <a:pt x="465" y="213"/>
                    <a:pt x="465" y="213"/>
                    <a:pt x="465" y="213"/>
                  </a:cubicBezTo>
                  <a:cubicBezTo>
                    <a:pt x="507" y="171"/>
                    <a:pt x="507" y="171"/>
                    <a:pt x="507" y="171"/>
                  </a:cubicBezTo>
                  <a:cubicBezTo>
                    <a:pt x="505" y="166"/>
                    <a:pt x="503" y="161"/>
                    <a:pt x="503" y="156"/>
                  </a:cubicBezTo>
                  <a:cubicBezTo>
                    <a:pt x="503" y="148"/>
                    <a:pt x="506" y="140"/>
                    <a:pt x="512" y="135"/>
                  </a:cubicBezTo>
                  <a:cubicBezTo>
                    <a:pt x="517" y="129"/>
                    <a:pt x="525" y="126"/>
                    <a:pt x="533" y="126"/>
                  </a:cubicBezTo>
                  <a:cubicBezTo>
                    <a:pt x="542" y="126"/>
                    <a:pt x="549" y="129"/>
                    <a:pt x="555" y="135"/>
                  </a:cubicBezTo>
                  <a:cubicBezTo>
                    <a:pt x="555" y="135"/>
                    <a:pt x="555" y="135"/>
                    <a:pt x="555" y="135"/>
                  </a:cubicBezTo>
                  <a:cubicBezTo>
                    <a:pt x="560" y="140"/>
                    <a:pt x="563" y="148"/>
                    <a:pt x="563" y="156"/>
                  </a:cubicBezTo>
                  <a:cubicBezTo>
                    <a:pt x="563" y="164"/>
                    <a:pt x="560" y="172"/>
                    <a:pt x="555" y="177"/>
                  </a:cubicBezTo>
                  <a:cubicBezTo>
                    <a:pt x="549" y="183"/>
                    <a:pt x="542" y="186"/>
                    <a:pt x="533" y="186"/>
                  </a:cubicBezTo>
                  <a:cubicBezTo>
                    <a:pt x="528" y="186"/>
                    <a:pt x="523" y="185"/>
                    <a:pt x="518" y="182"/>
                  </a:cubicBezTo>
                  <a:cubicBezTo>
                    <a:pt x="488" y="213"/>
                    <a:pt x="488" y="213"/>
                    <a:pt x="488" y="213"/>
                  </a:cubicBezTo>
                  <a:cubicBezTo>
                    <a:pt x="578" y="213"/>
                    <a:pt x="578" y="213"/>
                    <a:pt x="578" y="213"/>
                  </a:cubicBezTo>
                  <a:cubicBezTo>
                    <a:pt x="582" y="213"/>
                    <a:pt x="586" y="216"/>
                    <a:pt x="586" y="221"/>
                  </a:cubicBezTo>
                  <a:cubicBezTo>
                    <a:pt x="586" y="225"/>
                    <a:pt x="582" y="229"/>
                    <a:pt x="578" y="229"/>
                  </a:cubicBezTo>
                  <a:cubicBezTo>
                    <a:pt x="469" y="229"/>
                    <a:pt x="469" y="229"/>
                    <a:pt x="469" y="229"/>
                  </a:cubicBezTo>
                  <a:cubicBezTo>
                    <a:pt x="403" y="229"/>
                    <a:pt x="403" y="229"/>
                    <a:pt x="403" y="229"/>
                  </a:cubicBezTo>
                  <a:cubicBezTo>
                    <a:pt x="425" y="251"/>
                    <a:pt x="425" y="251"/>
                    <a:pt x="425" y="251"/>
                  </a:cubicBezTo>
                  <a:cubicBezTo>
                    <a:pt x="428" y="254"/>
                    <a:pt x="428" y="259"/>
                    <a:pt x="425" y="262"/>
                  </a:cubicBezTo>
                  <a:cubicBezTo>
                    <a:pt x="422" y="265"/>
                    <a:pt x="417" y="265"/>
                    <a:pt x="413" y="262"/>
                  </a:cubicBezTo>
                  <a:cubicBezTo>
                    <a:pt x="381" y="229"/>
                    <a:pt x="381" y="229"/>
                    <a:pt x="381" y="229"/>
                  </a:cubicBezTo>
                  <a:cubicBezTo>
                    <a:pt x="312" y="229"/>
                    <a:pt x="312" y="229"/>
                    <a:pt x="312" y="229"/>
                  </a:cubicBezTo>
                  <a:cubicBezTo>
                    <a:pt x="267" y="273"/>
                    <a:pt x="267" y="273"/>
                    <a:pt x="267" y="273"/>
                  </a:cubicBezTo>
                  <a:cubicBezTo>
                    <a:pt x="267" y="684"/>
                    <a:pt x="267" y="684"/>
                    <a:pt x="267" y="684"/>
                  </a:cubicBezTo>
                  <a:cubicBezTo>
                    <a:pt x="272" y="686"/>
                    <a:pt x="277" y="688"/>
                    <a:pt x="280" y="692"/>
                  </a:cubicBezTo>
                  <a:cubicBezTo>
                    <a:pt x="286" y="697"/>
                    <a:pt x="289" y="705"/>
                    <a:pt x="289" y="713"/>
                  </a:cubicBezTo>
                  <a:cubicBezTo>
                    <a:pt x="289" y="722"/>
                    <a:pt x="286" y="729"/>
                    <a:pt x="280" y="735"/>
                  </a:cubicBezTo>
                  <a:cubicBezTo>
                    <a:pt x="280" y="735"/>
                    <a:pt x="280" y="735"/>
                    <a:pt x="280" y="735"/>
                  </a:cubicBezTo>
                  <a:cubicBezTo>
                    <a:pt x="275" y="740"/>
                    <a:pt x="267" y="743"/>
                    <a:pt x="259" y="743"/>
                  </a:cubicBezTo>
                  <a:cubicBezTo>
                    <a:pt x="251" y="743"/>
                    <a:pt x="243" y="740"/>
                    <a:pt x="238" y="735"/>
                  </a:cubicBezTo>
                  <a:cubicBezTo>
                    <a:pt x="232" y="729"/>
                    <a:pt x="229" y="722"/>
                    <a:pt x="229" y="713"/>
                  </a:cubicBezTo>
                  <a:cubicBezTo>
                    <a:pt x="229" y="705"/>
                    <a:pt x="232" y="697"/>
                    <a:pt x="238" y="692"/>
                  </a:cubicBezTo>
                  <a:cubicBezTo>
                    <a:pt x="238" y="692"/>
                    <a:pt x="238" y="692"/>
                    <a:pt x="238" y="692"/>
                  </a:cubicBezTo>
                  <a:cubicBezTo>
                    <a:pt x="238" y="692"/>
                    <a:pt x="238" y="692"/>
                    <a:pt x="238" y="692"/>
                  </a:cubicBezTo>
                  <a:cubicBezTo>
                    <a:pt x="238" y="692"/>
                    <a:pt x="238" y="692"/>
                    <a:pt x="238" y="692"/>
                  </a:cubicBezTo>
                  <a:cubicBezTo>
                    <a:pt x="241" y="688"/>
                    <a:pt x="246" y="686"/>
                    <a:pt x="251" y="684"/>
                  </a:cubicBezTo>
                  <a:moveTo>
                    <a:pt x="523" y="166"/>
                  </a:moveTo>
                  <a:cubicBezTo>
                    <a:pt x="523" y="166"/>
                    <a:pt x="523" y="166"/>
                    <a:pt x="523" y="166"/>
                  </a:cubicBezTo>
                  <a:cubicBezTo>
                    <a:pt x="524" y="166"/>
                    <a:pt x="524" y="166"/>
                    <a:pt x="524" y="166"/>
                  </a:cubicBezTo>
                  <a:cubicBezTo>
                    <a:pt x="526" y="169"/>
                    <a:pt x="530" y="170"/>
                    <a:pt x="533" y="170"/>
                  </a:cubicBezTo>
                  <a:cubicBezTo>
                    <a:pt x="537" y="170"/>
                    <a:pt x="541" y="168"/>
                    <a:pt x="543" y="166"/>
                  </a:cubicBezTo>
                  <a:cubicBezTo>
                    <a:pt x="546" y="163"/>
                    <a:pt x="547" y="160"/>
                    <a:pt x="547" y="156"/>
                  </a:cubicBezTo>
                  <a:cubicBezTo>
                    <a:pt x="547" y="152"/>
                    <a:pt x="546" y="149"/>
                    <a:pt x="543" y="146"/>
                  </a:cubicBezTo>
                  <a:cubicBezTo>
                    <a:pt x="541" y="143"/>
                    <a:pt x="537" y="142"/>
                    <a:pt x="533" y="142"/>
                  </a:cubicBezTo>
                  <a:cubicBezTo>
                    <a:pt x="529" y="142"/>
                    <a:pt x="526" y="143"/>
                    <a:pt x="523" y="146"/>
                  </a:cubicBezTo>
                  <a:cubicBezTo>
                    <a:pt x="521" y="149"/>
                    <a:pt x="519" y="152"/>
                    <a:pt x="519" y="156"/>
                  </a:cubicBezTo>
                  <a:cubicBezTo>
                    <a:pt x="519" y="160"/>
                    <a:pt x="521" y="163"/>
                    <a:pt x="523" y="166"/>
                  </a:cubicBezTo>
                  <a:moveTo>
                    <a:pt x="40" y="102"/>
                  </a:moveTo>
                  <a:cubicBezTo>
                    <a:pt x="37" y="99"/>
                    <a:pt x="34" y="98"/>
                    <a:pt x="30" y="98"/>
                  </a:cubicBezTo>
                  <a:cubicBezTo>
                    <a:pt x="26" y="98"/>
                    <a:pt x="22" y="99"/>
                    <a:pt x="20" y="102"/>
                  </a:cubicBezTo>
                  <a:cubicBezTo>
                    <a:pt x="17" y="104"/>
                    <a:pt x="16" y="108"/>
                    <a:pt x="16" y="112"/>
                  </a:cubicBezTo>
                  <a:cubicBezTo>
                    <a:pt x="16" y="116"/>
                    <a:pt x="17" y="119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2" y="124"/>
                    <a:pt x="26" y="126"/>
                    <a:pt x="30" y="126"/>
                  </a:cubicBezTo>
                  <a:cubicBezTo>
                    <a:pt x="34" y="126"/>
                    <a:pt x="37" y="124"/>
                    <a:pt x="40" y="122"/>
                  </a:cubicBezTo>
                  <a:cubicBezTo>
                    <a:pt x="42" y="119"/>
                    <a:pt x="44" y="116"/>
                    <a:pt x="44" y="112"/>
                  </a:cubicBezTo>
                  <a:cubicBezTo>
                    <a:pt x="44" y="108"/>
                    <a:pt x="42" y="104"/>
                    <a:pt x="40" y="102"/>
                  </a:cubicBezTo>
                  <a:moveTo>
                    <a:pt x="269" y="20"/>
                  </a:moveTo>
                  <a:cubicBezTo>
                    <a:pt x="266" y="17"/>
                    <a:pt x="263" y="16"/>
                    <a:pt x="259" y="16"/>
                  </a:cubicBezTo>
                  <a:cubicBezTo>
                    <a:pt x="255" y="16"/>
                    <a:pt x="251" y="17"/>
                    <a:pt x="249" y="20"/>
                  </a:cubicBezTo>
                  <a:cubicBezTo>
                    <a:pt x="246" y="22"/>
                    <a:pt x="245" y="26"/>
                    <a:pt x="245" y="30"/>
                  </a:cubicBezTo>
                  <a:cubicBezTo>
                    <a:pt x="245" y="34"/>
                    <a:pt x="246" y="37"/>
                    <a:pt x="249" y="40"/>
                  </a:cubicBezTo>
                  <a:cubicBezTo>
                    <a:pt x="249" y="40"/>
                    <a:pt x="249" y="40"/>
                    <a:pt x="249" y="40"/>
                  </a:cubicBezTo>
                  <a:cubicBezTo>
                    <a:pt x="251" y="42"/>
                    <a:pt x="255" y="44"/>
                    <a:pt x="259" y="44"/>
                  </a:cubicBezTo>
                  <a:cubicBezTo>
                    <a:pt x="263" y="44"/>
                    <a:pt x="266" y="42"/>
                    <a:pt x="269" y="40"/>
                  </a:cubicBezTo>
                  <a:cubicBezTo>
                    <a:pt x="271" y="37"/>
                    <a:pt x="273" y="34"/>
                    <a:pt x="273" y="30"/>
                  </a:cubicBezTo>
                  <a:cubicBezTo>
                    <a:pt x="273" y="26"/>
                    <a:pt x="271" y="22"/>
                    <a:pt x="269" y="20"/>
                  </a:cubicBezTo>
                  <a:moveTo>
                    <a:pt x="442" y="64"/>
                  </a:moveTo>
                  <a:cubicBezTo>
                    <a:pt x="440" y="62"/>
                    <a:pt x="436" y="60"/>
                    <a:pt x="432" y="60"/>
                  </a:cubicBezTo>
                  <a:cubicBezTo>
                    <a:pt x="428" y="60"/>
                    <a:pt x="425" y="62"/>
                    <a:pt x="422" y="64"/>
                  </a:cubicBezTo>
                  <a:cubicBezTo>
                    <a:pt x="420" y="67"/>
                    <a:pt x="418" y="70"/>
                    <a:pt x="418" y="74"/>
                  </a:cubicBezTo>
                  <a:cubicBezTo>
                    <a:pt x="418" y="78"/>
                    <a:pt x="420" y="81"/>
                    <a:pt x="422" y="84"/>
                  </a:cubicBezTo>
                  <a:cubicBezTo>
                    <a:pt x="422" y="84"/>
                    <a:pt x="422" y="84"/>
                    <a:pt x="422" y="84"/>
                  </a:cubicBezTo>
                  <a:cubicBezTo>
                    <a:pt x="423" y="84"/>
                    <a:pt x="423" y="84"/>
                    <a:pt x="423" y="84"/>
                  </a:cubicBezTo>
                  <a:cubicBezTo>
                    <a:pt x="425" y="87"/>
                    <a:pt x="429" y="88"/>
                    <a:pt x="432" y="88"/>
                  </a:cubicBezTo>
                  <a:cubicBezTo>
                    <a:pt x="436" y="88"/>
                    <a:pt x="440" y="87"/>
                    <a:pt x="442" y="84"/>
                  </a:cubicBezTo>
                  <a:cubicBezTo>
                    <a:pt x="445" y="82"/>
                    <a:pt x="446" y="78"/>
                    <a:pt x="446" y="74"/>
                  </a:cubicBezTo>
                  <a:cubicBezTo>
                    <a:pt x="446" y="70"/>
                    <a:pt x="445" y="67"/>
                    <a:pt x="442" y="64"/>
                  </a:cubicBezTo>
                  <a:moveTo>
                    <a:pt x="172" y="213"/>
                  </a:moveTo>
                  <a:cubicBezTo>
                    <a:pt x="169" y="210"/>
                    <a:pt x="166" y="209"/>
                    <a:pt x="162" y="209"/>
                  </a:cubicBezTo>
                  <a:cubicBezTo>
                    <a:pt x="158" y="209"/>
                    <a:pt x="155" y="210"/>
                    <a:pt x="152" y="213"/>
                  </a:cubicBezTo>
                  <a:cubicBezTo>
                    <a:pt x="149" y="215"/>
                    <a:pt x="148" y="219"/>
                    <a:pt x="148" y="223"/>
                  </a:cubicBezTo>
                  <a:cubicBezTo>
                    <a:pt x="148" y="227"/>
                    <a:pt x="149" y="230"/>
                    <a:pt x="152" y="233"/>
                  </a:cubicBezTo>
                  <a:cubicBezTo>
                    <a:pt x="152" y="233"/>
                    <a:pt x="152" y="233"/>
                    <a:pt x="152" y="233"/>
                  </a:cubicBezTo>
                  <a:cubicBezTo>
                    <a:pt x="154" y="235"/>
                    <a:pt x="158" y="237"/>
                    <a:pt x="162" y="237"/>
                  </a:cubicBezTo>
                  <a:cubicBezTo>
                    <a:pt x="166" y="237"/>
                    <a:pt x="169" y="235"/>
                    <a:pt x="172" y="233"/>
                  </a:cubicBezTo>
                  <a:cubicBezTo>
                    <a:pt x="174" y="230"/>
                    <a:pt x="176" y="227"/>
                    <a:pt x="176" y="223"/>
                  </a:cubicBezTo>
                  <a:cubicBezTo>
                    <a:pt x="176" y="219"/>
                    <a:pt x="174" y="215"/>
                    <a:pt x="172" y="213"/>
                  </a:cubicBezTo>
                  <a:moveTo>
                    <a:pt x="269" y="703"/>
                  </a:moveTo>
                  <a:cubicBezTo>
                    <a:pt x="266" y="701"/>
                    <a:pt x="263" y="699"/>
                    <a:pt x="259" y="699"/>
                  </a:cubicBezTo>
                  <a:cubicBezTo>
                    <a:pt x="255" y="699"/>
                    <a:pt x="251" y="701"/>
                    <a:pt x="249" y="703"/>
                  </a:cubicBezTo>
                  <a:cubicBezTo>
                    <a:pt x="249" y="703"/>
                    <a:pt x="249" y="703"/>
                    <a:pt x="249" y="703"/>
                  </a:cubicBezTo>
                  <a:cubicBezTo>
                    <a:pt x="246" y="706"/>
                    <a:pt x="245" y="709"/>
                    <a:pt x="245" y="713"/>
                  </a:cubicBezTo>
                  <a:cubicBezTo>
                    <a:pt x="245" y="717"/>
                    <a:pt x="246" y="721"/>
                    <a:pt x="249" y="723"/>
                  </a:cubicBezTo>
                  <a:cubicBezTo>
                    <a:pt x="251" y="726"/>
                    <a:pt x="255" y="727"/>
                    <a:pt x="259" y="727"/>
                  </a:cubicBezTo>
                  <a:cubicBezTo>
                    <a:pt x="263" y="727"/>
                    <a:pt x="266" y="726"/>
                    <a:pt x="269" y="723"/>
                  </a:cubicBezTo>
                  <a:cubicBezTo>
                    <a:pt x="271" y="721"/>
                    <a:pt x="273" y="717"/>
                    <a:pt x="273" y="713"/>
                  </a:cubicBezTo>
                  <a:cubicBezTo>
                    <a:pt x="273" y="709"/>
                    <a:pt x="271" y="706"/>
                    <a:pt x="269" y="703"/>
                  </a:cubicBezTo>
                </a:path>
              </a:pathLst>
            </a:custGeom>
            <a:gradFill flip="none" rotWithShape="1">
              <a:gsLst>
                <a:gs pos="0">
                  <a:schemeClr val="bg1">
                    <a:shade val="30000"/>
                    <a:satMod val="115000"/>
                    <a:alpha val="0"/>
                  </a:schemeClr>
                </a:gs>
                <a:gs pos="43000">
                  <a:schemeClr val="bg1">
                    <a:shade val="67500"/>
                    <a:satMod val="115000"/>
                    <a:alpha val="26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sl-SI"/>
            </a:p>
          </p:txBody>
        </p:sp>
        <p:sp>
          <p:nvSpPr>
            <p:cNvPr id="29" name="Freeform 238"/>
            <p:cNvSpPr>
              <a:spLocks noEditPoints="1"/>
            </p:cNvSpPr>
            <p:nvPr/>
          </p:nvSpPr>
          <p:spPr bwMode="auto">
            <a:xfrm>
              <a:off x="539552" y="2515282"/>
              <a:ext cx="1289773" cy="2356248"/>
            </a:xfrm>
            <a:custGeom>
              <a:avLst/>
              <a:gdLst>
                <a:gd name="T0" fmla="*/ 9 w 302"/>
                <a:gd name="T1" fmla="*/ 52 h 551"/>
                <a:gd name="T2" fmla="*/ 233 w 302"/>
                <a:gd name="T3" fmla="*/ 98 h 551"/>
                <a:gd name="T4" fmla="*/ 123 w 302"/>
                <a:gd name="T5" fmla="*/ 152 h 551"/>
                <a:gd name="T6" fmla="*/ 9 w 302"/>
                <a:gd name="T7" fmla="*/ 174 h 551"/>
                <a:gd name="T8" fmla="*/ 51 w 302"/>
                <a:gd name="T9" fmla="*/ 217 h 551"/>
                <a:gd name="T10" fmla="*/ 159 w 302"/>
                <a:gd name="T11" fmla="*/ 235 h 551"/>
                <a:gd name="T12" fmla="*/ 158 w 302"/>
                <a:gd name="T13" fmla="*/ 234 h 551"/>
                <a:gd name="T14" fmla="*/ 157 w 302"/>
                <a:gd name="T15" fmla="*/ 234 h 551"/>
                <a:gd name="T16" fmla="*/ 157 w 302"/>
                <a:gd name="T17" fmla="*/ 234 h 551"/>
                <a:gd name="T18" fmla="*/ 156 w 302"/>
                <a:gd name="T19" fmla="*/ 233 h 551"/>
                <a:gd name="T20" fmla="*/ 155 w 302"/>
                <a:gd name="T21" fmla="*/ 233 h 551"/>
                <a:gd name="T22" fmla="*/ 154 w 302"/>
                <a:gd name="T23" fmla="*/ 233 h 551"/>
                <a:gd name="T24" fmla="*/ 153 w 302"/>
                <a:gd name="T25" fmla="*/ 232 h 551"/>
                <a:gd name="T26" fmla="*/ 153 w 302"/>
                <a:gd name="T27" fmla="*/ 232 h 551"/>
                <a:gd name="T28" fmla="*/ 152 w 302"/>
                <a:gd name="T29" fmla="*/ 232 h 551"/>
                <a:gd name="T30" fmla="*/ 151 w 302"/>
                <a:gd name="T31" fmla="*/ 232 h 551"/>
                <a:gd name="T32" fmla="*/ 150 w 302"/>
                <a:gd name="T33" fmla="*/ 231 h 551"/>
                <a:gd name="T34" fmla="*/ 149 w 302"/>
                <a:gd name="T35" fmla="*/ 231 h 551"/>
                <a:gd name="T36" fmla="*/ 148 w 302"/>
                <a:gd name="T37" fmla="*/ 231 h 551"/>
                <a:gd name="T38" fmla="*/ 147 w 302"/>
                <a:gd name="T39" fmla="*/ 231 h 551"/>
                <a:gd name="T40" fmla="*/ 146 w 302"/>
                <a:gd name="T41" fmla="*/ 231 h 551"/>
                <a:gd name="T42" fmla="*/ 145 w 302"/>
                <a:gd name="T43" fmla="*/ 231 h 551"/>
                <a:gd name="T44" fmla="*/ 144 w 302"/>
                <a:gd name="T45" fmla="*/ 231 h 551"/>
                <a:gd name="T46" fmla="*/ 123 w 302"/>
                <a:gd name="T47" fmla="*/ 282 h 551"/>
                <a:gd name="T48" fmla="*/ 174 w 302"/>
                <a:gd name="T49" fmla="*/ 261 h 551"/>
                <a:gd name="T50" fmla="*/ 174 w 302"/>
                <a:gd name="T51" fmla="*/ 260 h 551"/>
                <a:gd name="T52" fmla="*/ 174 w 302"/>
                <a:gd name="T53" fmla="*/ 259 h 551"/>
                <a:gd name="T54" fmla="*/ 174 w 302"/>
                <a:gd name="T55" fmla="*/ 258 h 551"/>
                <a:gd name="T56" fmla="*/ 174 w 302"/>
                <a:gd name="T57" fmla="*/ 257 h 551"/>
                <a:gd name="T58" fmla="*/ 174 w 302"/>
                <a:gd name="T59" fmla="*/ 256 h 551"/>
                <a:gd name="T60" fmla="*/ 174 w 302"/>
                <a:gd name="T61" fmla="*/ 255 h 551"/>
                <a:gd name="T62" fmla="*/ 174 w 302"/>
                <a:gd name="T63" fmla="*/ 254 h 551"/>
                <a:gd name="T64" fmla="*/ 174 w 302"/>
                <a:gd name="T65" fmla="*/ 254 h 551"/>
                <a:gd name="T66" fmla="*/ 173 w 302"/>
                <a:gd name="T67" fmla="*/ 253 h 551"/>
                <a:gd name="T68" fmla="*/ 173 w 302"/>
                <a:gd name="T69" fmla="*/ 252 h 551"/>
                <a:gd name="T70" fmla="*/ 173 w 302"/>
                <a:gd name="T71" fmla="*/ 251 h 551"/>
                <a:gd name="T72" fmla="*/ 172 w 302"/>
                <a:gd name="T73" fmla="*/ 250 h 551"/>
                <a:gd name="T74" fmla="*/ 172 w 302"/>
                <a:gd name="T75" fmla="*/ 249 h 551"/>
                <a:gd name="T76" fmla="*/ 172 w 302"/>
                <a:gd name="T77" fmla="*/ 249 h 551"/>
                <a:gd name="T78" fmla="*/ 171 w 302"/>
                <a:gd name="T79" fmla="*/ 248 h 551"/>
                <a:gd name="T80" fmla="*/ 171 w 302"/>
                <a:gd name="T81" fmla="*/ 247 h 551"/>
                <a:gd name="T82" fmla="*/ 171 w 302"/>
                <a:gd name="T83" fmla="*/ 246 h 551"/>
                <a:gd name="T84" fmla="*/ 197 w 302"/>
                <a:gd name="T85" fmla="*/ 495 h 551"/>
                <a:gd name="T86" fmla="*/ 152 w 302"/>
                <a:gd name="T87" fmla="*/ 521 h 551"/>
                <a:gd name="T88" fmla="*/ 209 w 302"/>
                <a:gd name="T89" fmla="*/ 506 h 551"/>
                <a:gd name="T90" fmla="*/ 302 w 302"/>
                <a:gd name="T91" fmla="*/ 195 h 551"/>
                <a:gd name="T92" fmla="*/ 236 w 302"/>
                <a:gd name="T93" fmla="*/ 81 h 551"/>
                <a:gd name="T94" fmla="*/ 92 w 302"/>
                <a:gd name="T95" fmla="*/ 81 h 551"/>
                <a:gd name="T96" fmla="*/ 40 w 302"/>
                <a:gd name="T97" fmla="*/ 21 h 551"/>
                <a:gd name="T98" fmla="*/ 16 w 302"/>
                <a:gd name="T99" fmla="*/ 31 h 551"/>
                <a:gd name="T100" fmla="*/ 40 w 302"/>
                <a:gd name="T101" fmla="*/ 205 h 551"/>
                <a:gd name="T102" fmla="*/ 30 w 302"/>
                <a:gd name="T103" fmla="*/ 181 h 551"/>
                <a:gd name="T104" fmla="*/ 130 w 302"/>
                <a:gd name="T105" fmla="*/ 261 h 551"/>
                <a:gd name="T106" fmla="*/ 192 w 302"/>
                <a:gd name="T107" fmla="*/ 511 h 551"/>
                <a:gd name="T108" fmla="*/ 183 w 302"/>
                <a:gd name="T109" fmla="*/ 535 h 551"/>
                <a:gd name="T110" fmla="*/ 192 w 302"/>
                <a:gd name="T111" fmla="*/ 511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2" h="551">
                  <a:moveTo>
                    <a:pt x="30" y="0"/>
                  </a:moveTo>
                  <a:cubicBezTo>
                    <a:pt x="22" y="0"/>
                    <a:pt x="14" y="4"/>
                    <a:pt x="9" y="9"/>
                  </a:cubicBezTo>
                  <a:cubicBezTo>
                    <a:pt x="3" y="15"/>
                    <a:pt x="0" y="22"/>
                    <a:pt x="0" y="31"/>
                  </a:cubicBezTo>
                  <a:cubicBezTo>
                    <a:pt x="0" y="39"/>
                    <a:pt x="3" y="46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4" y="57"/>
                    <a:pt x="22" y="61"/>
                    <a:pt x="30" y="61"/>
                  </a:cubicBezTo>
                  <a:cubicBezTo>
                    <a:pt x="35" y="61"/>
                    <a:pt x="41" y="59"/>
                    <a:pt x="45" y="57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85" y="97"/>
                    <a:pt x="87" y="98"/>
                    <a:pt x="89" y="98"/>
                  </a:cubicBezTo>
                  <a:cubicBezTo>
                    <a:pt x="233" y="98"/>
                    <a:pt x="233" y="98"/>
                    <a:pt x="233" y="98"/>
                  </a:cubicBezTo>
                  <a:cubicBezTo>
                    <a:pt x="286" y="151"/>
                    <a:pt x="286" y="151"/>
                    <a:pt x="286" y="151"/>
                  </a:cubicBezTo>
                  <a:cubicBezTo>
                    <a:pt x="286" y="187"/>
                    <a:pt x="286" y="187"/>
                    <a:pt x="286" y="187"/>
                  </a:cubicBezTo>
                  <a:cubicBezTo>
                    <a:pt x="181" y="187"/>
                    <a:pt x="181" y="187"/>
                    <a:pt x="181" y="187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1" y="138"/>
                    <a:pt x="126" y="138"/>
                    <a:pt x="123" y="141"/>
                  </a:cubicBezTo>
                  <a:cubicBezTo>
                    <a:pt x="120" y="144"/>
                    <a:pt x="120" y="149"/>
                    <a:pt x="123" y="152"/>
                  </a:cubicBezTo>
                  <a:cubicBezTo>
                    <a:pt x="158" y="187"/>
                    <a:pt x="158" y="187"/>
                    <a:pt x="158" y="187"/>
                  </a:cubicBezTo>
                  <a:cubicBezTo>
                    <a:pt x="59" y="187"/>
                    <a:pt x="59" y="187"/>
                    <a:pt x="59" y="187"/>
                  </a:cubicBezTo>
                  <a:cubicBezTo>
                    <a:pt x="58" y="182"/>
                    <a:pt x="55" y="178"/>
                    <a:pt x="51" y="174"/>
                  </a:cubicBezTo>
                  <a:cubicBezTo>
                    <a:pt x="46" y="169"/>
                    <a:pt x="38" y="165"/>
                    <a:pt x="30" y="165"/>
                  </a:cubicBezTo>
                  <a:cubicBezTo>
                    <a:pt x="22" y="165"/>
                    <a:pt x="14" y="169"/>
                    <a:pt x="9" y="174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3" y="180"/>
                    <a:pt x="0" y="187"/>
                    <a:pt x="0" y="195"/>
                  </a:cubicBezTo>
                  <a:cubicBezTo>
                    <a:pt x="0" y="204"/>
                    <a:pt x="3" y="211"/>
                    <a:pt x="9" y="217"/>
                  </a:cubicBezTo>
                  <a:cubicBezTo>
                    <a:pt x="14" y="222"/>
                    <a:pt x="22" y="226"/>
                    <a:pt x="30" y="226"/>
                  </a:cubicBezTo>
                  <a:cubicBezTo>
                    <a:pt x="38" y="226"/>
                    <a:pt x="46" y="222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5" y="213"/>
                    <a:pt x="58" y="208"/>
                    <a:pt x="59" y="203"/>
                  </a:cubicBezTo>
                  <a:cubicBezTo>
                    <a:pt x="191" y="203"/>
                    <a:pt x="191" y="203"/>
                    <a:pt x="191" y="203"/>
                  </a:cubicBezTo>
                  <a:cubicBezTo>
                    <a:pt x="159" y="235"/>
                    <a:pt x="159" y="235"/>
                    <a:pt x="159" y="235"/>
                  </a:cubicBezTo>
                  <a:cubicBezTo>
                    <a:pt x="159" y="235"/>
                    <a:pt x="159" y="235"/>
                    <a:pt x="159" y="235"/>
                  </a:cubicBezTo>
                  <a:cubicBezTo>
                    <a:pt x="159" y="235"/>
                    <a:pt x="159" y="235"/>
                    <a:pt x="159" y="235"/>
                  </a:cubicBezTo>
                  <a:cubicBezTo>
                    <a:pt x="159" y="235"/>
                    <a:pt x="159" y="235"/>
                    <a:pt x="159" y="235"/>
                  </a:cubicBezTo>
                  <a:cubicBezTo>
                    <a:pt x="159" y="235"/>
                    <a:pt x="159" y="235"/>
                    <a:pt x="159" y="235"/>
                  </a:cubicBezTo>
                  <a:cubicBezTo>
                    <a:pt x="159" y="235"/>
                    <a:pt x="159" y="235"/>
                    <a:pt x="159" y="235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6" y="233"/>
                    <a:pt x="156" y="233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4" y="233"/>
                    <a:pt x="154" y="233"/>
                    <a:pt x="154" y="233"/>
                  </a:cubicBezTo>
                  <a:cubicBezTo>
                    <a:pt x="154" y="233"/>
                    <a:pt x="154" y="233"/>
                    <a:pt x="154" y="233"/>
                  </a:cubicBezTo>
                  <a:cubicBezTo>
                    <a:pt x="154" y="233"/>
                    <a:pt x="154" y="233"/>
                    <a:pt x="154" y="233"/>
                  </a:cubicBezTo>
                  <a:cubicBezTo>
                    <a:pt x="154" y="233"/>
                    <a:pt x="154" y="233"/>
                    <a:pt x="154" y="233"/>
                  </a:cubicBezTo>
                  <a:cubicBezTo>
                    <a:pt x="154" y="233"/>
                    <a:pt x="154" y="233"/>
                    <a:pt x="154" y="233"/>
                  </a:cubicBezTo>
                  <a:cubicBezTo>
                    <a:pt x="154" y="232"/>
                    <a:pt x="154" y="232"/>
                    <a:pt x="154" y="232"/>
                  </a:cubicBezTo>
                  <a:cubicBezTo>
                    <a:pt x="154" y="232"/>
                    <a:pt x="154" y="232"/>
                    <a:pt x="154" y="232"/>
                  </a:cubicBezTo>
                  <a:cubicBezTo>
                    <a:pt x="154" y="232"/>
                    <a:pt x="154" y="232"/>
                    <a:pt x="154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1" y="232"/>
                    <a:pt x="151" y="232"/>
                    <a:pt x="151" y="232"/>
                  </a:cubicBezTo>
                  <a:cubicBezTo>
                    <a:pt x="151" y="232"/>
                    <a:pt x="151" y="232"/>
                    <a:pt x="151" y="232"/>
                  </a:cubicBezTo>
                  <a:cubicBezTo>
                    <a:pt x="151" y="232"/>
                    <a:pt x="151" y="232"/>
                    <a:pt x="151" y="232"/>
                  </a:cubicBezTo>
                  <a:cubicBezTo>
                    <a:pt x="151" y="232"/>
                    <a:pt x="151" y="232"/>
                    <a:pt x="151" y="232"/>
                  </a:cubicBezTo>
                  <a:cubicBezTo>
                    <a:pt x="151" y="232"/>
                    <a:pt x="151" y="232"/>
                    <a:pt x="151" y="232"/>
                  </a:cubicBezTo>
                  <a:cubicBezTo>
                    <a:pt x="151" y="232"/>
                    <a:pt x="151" y="232"/>
                    <a:pt x="151" y="232"/>
                  </a:cubicBezTo>
                  <a:cubicBezTo>
                    <a:pt x="151" y="232"/>
                    <a:pt x="151" y="232"/>
                    <a:pt x="151" y="232"/>
                  </a:cubicBezTo>
                  <a:cubicBezTo>
                    <a:pt x="150" y="232"/>
                    <a:pt x="150" y="232"/>
                    <a:pt x="150" y="232"/>
                  </a:cubicBezTo>
                  <a:cubicBezTo>
                    <a:pt x="150" y="232"/>
                    <a:pt x="150" y="232"/>
                    <a:pt x="150" y="232"/>
                  </a:cubicBezTo>
                  <a:cubicBezTo>
                    <a:pt x="150" y="232"/>
                    <a:pt x="150" y="232"/>
                    <a:pt x="150" y="232"/>
                  </a:cubicBezTo>
                  <a:cubicBezTo>
                    <a:pt x="150" y="231"/>
                    <a:pt x="150" y="231"/>
                    <a:pt x="150" y="231"/>
                  </a:cubicBezTo>
                  <a:cubicBezTo>
                    <a:pt x="150" y="231"/>
                    <a:pt x="150" y="231"/>
                    <a:pt x="150" y="231"/>
                  </a:cubicBezTo>
                  <a:cubicBezTo>
                    <a:pt x="150" y="231"/>
                    <a:pt x="150" y="231"/>
                    <a:pt x="150" y="231"/>
                  </a:cubicBezTo>
                  <a:cubicBezTo>
                    <a:pt x="150" y="231"/>
                    <a:pt x="150" y="231"/>
                    <a:pt x="150" y="231"/>
                  </a:cubicBezTo>
                  <a:cubicBezTo>
                    <a:pt x="150" y="231"/>
                    <a:pt x="150" y="231"/>
                    <a:pt x="150" y="231"/>
                  </a:cubicBezTo>
                  <a:cubicBezTo>
                    <a:pt x="149" y="231"/>
                    <a:pt x="149" y="231"/>
                    <a:pt x="149" y="231"/>
                  </a:cubicBezTo>
                  <a:cubicBezTo>
                    <a:pt x="149" y="231"/>
                    <a:pt x="149" y="231"/>
                    <a:pt x="149" y="231"/>
                  </a:cubicBezTo>
                  <a:cubicBezTo>
                    <a:pt x="149" y="231"/>
                    <a:pt x="149" y="231"/>
                    <a:pt x="149" y="231"/>
                  </a:cubicBezTo>
                  <a:cubicBezTo>
                    <a:pt x="149" y="231"/>
                    <a:pt x="149" y="231"/>
                    <a:pt x="149" y="231"/>
                  </a:cubicBezTo>
                  <a:cubicBezTo>
                    <a:pt x="149" y="231"/>
                    <a:pt x="149" y="231"/>
                    <a:pt x="149" y="231"/>
                  </a:cubicBezTo>
                  <a:cubicBezTo>
                    <a:pt x="149" y="231"/>
                    <a:pt x="149" y="231"/>
                    <a:pt x="149" y="231"/>
                  </a:cubicBezTo>
                  <a:cubicBezTo>
                    <a:pt x="148" y="231"/>
                    <a:pt x="148" y="231"/>
                    <a:pt x="148" y="231"/>
                  </a:cubicBezTo>
                  <a:cubicBezTo>
                    <a:pt x="148" y="231"/>
                    <a:pt x="148" y="231"/>
                    <a:pt x="148" y="231"/>
                  </a:cubicBezTo>
                  <a:cubicBezTo>
                    <a:pt x="148" y="231"/>
                    <a:pt x="148" y="231"/>
                    <a:pt x="148" y="231"/>
                  </a:cubicBezTo>
                  <a:cubicBezTo>
                    <a:pt x="148" y="231"/>
                    <a:pt x="148" y="231"/>
                    <a:pt x="148" y="231"/>
                  </a:cubicBezTo>
                  <a:cubicBezTo>
                    <a:pt x="148" y="231"/>
                    <a:pt x="148" y="231"/>
                    <a:pt x="148" y="231"/>
                  </a:cubicBezTo>
                  <a:cubicBezTo>
                    <a:pt x="148" y="231"/>
                    <a:pt x="148" y="231"/>
                    <a:pt x="148" y="231"/>
                  </a:cubicBezTo>
                  <a:cubicBezTo>
                    <a:pt x="147" y="231"/>
                    <a:pt x="147" y="231"/>
                    <a:pt x="147" y="231"/>
                  </a:cubicBezTo>
                  <a:cubicBezTo>
                    <a:pt x="147" y="231"/>
                    <a:pt x="147" y="231"/>
                    <a:pt x="147" y="231"/>
                  </a:cubicBezTo>
                  <a:cubicBezTo>
                    <a:pt x="147" y="231"/>
                    <a:pt x="147" y="231"/>
                    <a:pt x="147" y="231"/>
                  </a:cubicBezTo>
                  <a:cubicBezTo>
                    <a:pt x="147" y="231"/>
                    <a:pt x="147" y="231"/>
                    <a:pt x="147" y="231"/>
                  </a:cubicBezTo>
                  <a:cubicBezTo>
                    <a:pt x="147" y="231"/>
                    <a:pt x="147" y="231"/>
                    <a:pt x="147" y="231"/>
                  </a:cubicBezTo>
                  <a:cubicBezTo>
                    <a:pt x="147" y="231"/>
                    <a:pt x="147" y="231"/>
                    <a:pt x="147" y="231"/>
                  </a:cubicBezTo>
                  <a:cubicBezTo>
                    <a:pt x="147" y="231"/>
                    <a:pt x="147" y="231"/>
                    <a:pt x="147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5" y="231"/>
                    <a:pt x="145" y="231"/>
                    <a:pt x="145" y="231"/>
                  </a:cubicBezTo>
                  <a:cubicBezTo>
                    <a:pt x="145" y="231"/>
                    <a:pt x="145" y="231"/>
                    <a:pt x="145" y="231"/>
                  </a:cubicBezTo>
                  <a:cubicBezTo>
                    <a:pt x="145" y="231"/>
                    <a:pt x="145" y="231"/>
                    <a:pt x="145" y="231"/>
                  </a:cubicBezTo>
                  <a:cubicBezTo>
                    <a:pt x="145" y="231"/>
                    <a:pt x="145" y="231"/>
                    <a:pt x="145" y="231"/>
                  </a:cubicBezTo>
                  <a:cubicBezTo>
                    <a:pt x="145" y="231"/>
                    <a:pt x="145" y="231"/>
                    <a:pt x="145" y="231"/>
                  </a:cubicBezTo>
                  <a:cubicBezTo>
                    <a:pt x="145" y="231"/>
                    <a:pt x="145" y="231"/>
                    <a:pt x="145" y="231"/>
                  </a:cubicBezTo>
                  <a:cubicBezTo>
                    <a:pt x="145" y="231"/>
                    <a:pt x="145" y="231"/>
                    <a:pt x="145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36" y="231"/>
                    <a:pt x="129" y="234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17" y="245"/>
                    <a:pt x="114" y="253"/>
                    <a:pt x="114" y="261"/>
                  </a:cubicBezTo>
                  <a:cubicBezTo>
                    <a:pt x="114" y="269"/>
                    <a:pt x="117" y="277"/>
                    <a:pt x="123" y="282"/>
                  </a:cubicBezTo>
                  <a:cubicBezTo>
                    <a:pt x="128" y="288"/>
                    <a:pt x="136" y="291"/>
                    <a:pt x="144" y="291"/>
                  </a:cubicBezTo>
                  <a:cubicBezTo>
                    <a:pt x="153" y="291"/>
                    <a:pt x="160" y="288"/>
                    <a:pt x="166" y="282"/>
                  </a:cubicBezTo>
                  <a:cubicBezTo>
                    <a:pt x="166" y="282"/>
                    <a:pt x="166" y="282"/>
                    <a:pt x="166" y="282"/>
                  </a:cubicBezTo>
                  <a:cubicBezTo>
                    <a:pt x="171" y="277"/>
                    <a:pt x="174" y="269"/>
                    <a:pt x="174" y="261"/>
                  </a:cubicBezTo>
                  <a:cubicBezTo>
                    <a:pt x="174" y="261"/>
                    <a:pt x="174" y="261"/>
                    <a:pt x="174" y="261"/>
                  </a:cubicBezTo>
                  <a:cubicBezTo>
                    <a:pt x="174" y="261"/>
                    <a:pt x="174" y="261"/>
                    <a:pt x="174" y="261"/>
                  </a:cubicBezTo>
                  <a:cubicBezTo>
                    <a:pt x="174" y="261"/>
                    <a:pt x="174" y="261"/>
                    <a:pt x="174" y="261"/>
                  </a:cubicBezTo>
                  <a:cubicBezTo>
                    <a:pt x="174" y="260"/>
                    <a:pt x="174" y="260"/>
                    <a:pt x="174" y="260"/>
                  </a:cubicBezTo>
                  <a:cubicBezTo>
                    <a:pt x="174" y="260"/>
                    <a:pt x="174" y="260"/>
                    <a:pt x="174" y="260"/>
                  </a:cubicBezTo>
                  <a:cubicBezTo>
                    <a:pt x="174" y="260"/>
                    <a:pt x="174" y="260"/>
                    <a:pt x="174" y="260"/>
                  </a:cubicBezTo>
                  <a:cubicBezTo>
                    <a:pt x="174" y="260"/>
                    <a:pt x="174" y="260"/>
                    <a:pt x="174" y="260"/>
                  </a:cubicBezTo>
                  <a:cubicBezTo>
                    <a:pt x="174" y="260"/>
                    <a:pt x="174" y="260"/>
                    <a:pt x="174" y="260"/>
                  </a:cubicBezTo>
                  <a:cubicBezTo>
                    <a:pt x="174" y="260"/>
                    <a:pt x="174" y="260"/>
                    <a:pt x="174" y="260"/>
                  </a:cubicBezTo>
                  <a:cubicBezTo>
                    <a:pt x="174" y="260"/>
                    <a:pt x="174" y="260"/>
                    <a:pt x="174" y="260"/>
                  </a:cubicBezTo>
                  <a:cubicBezTo>
                    <a:pt x="174" y="259"/>
                    <a:pt x="174" y="259"/>
                    <a:pt x="174" y="259"/>
                  </a:cubicBezTo>
                  <a:cubicBezTo>
                    <a:pt x="174" y="259"/>
                    <a:pt x="174" y="259"/>
                    <a:pt x="174" y="259"/>
                  </a:cubicBezTo>
                  <a:cubicBezTo>
                    <a:pt x="174" y="259"/>
                    <a:pt x="174" y="259"/>
                    <a:pt x="174" y="259"/>
                  </a:cubicBezTo>
                  <a:cubicBezTo>
                    <a:pt x="174" y="259"/>
                    <a:pt x="174" y="259"/>
                    <a:pt x="174" y="259"/>
                  </a:cubicBezTo>
                  <a:cubicBezTo>
                    <a:pt x="174" y="259"/>
                    <a:pt x="174" y="259"/>
                    <a:pt x="174" y="259"/>
                  </a:cubicBezTo>
                  <a:cubicBezTo>
                    <a:pt x="174" y="259"/>
                    <a:pt x="174" y="259"/>
                    <a:pt x="174" y="259"/>
                  </a:cubicBezTo>
                  <a:cubicBezTo>
                    <a:pt x="174" y="258"/>
                    <a:pt x="174" y="258"/>
                    <a:pt x="174" y="258"/>
                  </a:cubicBezTo>
                  <a:cubicBezTo>
                    <a:pt x="174" y="258"/>
                    <a:pt x="174" y="258"/>
                    <a:pt x="174" y="258"/>
                  </a:cubicBezTo>
                  <a:cubicBezTo>
                    <a:pt x="174" y="258"/>
                    <a:pt x="174" y="258"/>
                    <a:pt x="174" y="258"/>
                  </a:cubicBezTo>
                  <a:cubicBezTo>
                    <a:pt x="174" y="258"/>
                    <a:pt x="174" y="258"/>
                    <a:pt x="174" y="258"/>
                  </a:cubicBezTo>
                  <a:cubicBezTo>
                    <a:pt x="174" y="258"/>
                    <a:pt x="174" y="258"/>
                    <a:pt x="174" y="258"/>
                  </a:cubicBezTo>
                  <a:cubicBezTo>
                    <a:pt x="174" y="258"/>
                    <a:pt x="174" y="258"/>
                    <a:pt x="174" y="258"/>
                  </a:cubicBezTo>
                  <a:cubicBezTo>
                    <a:pt x="174" y="258"/>
                    <a:pt x="174" y="258"/>
                    <a:pt x="174" y="258"/>
                  </a:cubicBezTo>
                  <a:cubicBezTo>
                    <a:pt x="174" y="257"/>
                    <a:pt x="174" y="257"/>
                    <a:pt x="174" y="257"/>
                  </a:cubicBezTo>
                  <a:cubicBezTo>
                    <a:pt x="174" y="257"/>
                    <a:pt x="174" y="257"/>
                    <a:pt x="174" y="257"/>
                  </a:cubicBezTo>
                  <a:cubicBezTo>
                    <a:pt x="174" y="257"/>
                    <a:pt x="174" y="257"/>
                    <a:pt x="174" y="257"/>
                  </a:cubicBezTo>
                  <a:cubicBezTo>
                    <a:pt x="174" y="257"/>
                    <a:pt x="174" y="257"/>
                    <a:pt x="174" y="257"/>
                  </a:cubicBezTo>
                  <a:cubicBezTo>
                    <a:pt x="174" y="257"/>
                    <a:pt x="174" y="257"/>
                    <a:pt x="174" y="257"/>
                  </a:cubicBezTo>
                  <a:cubicBezTo>
                    <a:pt x="174" y="257"/>
                    <a:pt x="174" y="257"/>
                    <a:pt x="174" y="257"/>
                  </a:cubicBezTo>
                  <a:cubicBezTo>
                    <a:pt x="174" y="257"/>
                    <a:pt x="174" y="257"/>
                    <a:pt x="174" y="257"/>
                  </a:cubicBezTo>
                  <a:cubicBezTo>
                    <a:pt x="174" y="256"/>
                    <a:pt x="174" y="256"/>
                    <a:pt x="174" y="256"/>
                  </a:cubicBezTo>
                  <a:cubicBezTo>
                    <a:pt x="174" y="256"/>
                    <a:pt x="174" y="256"/>
                    <a:pt x="174" y="256"/>
                  </a:cubicBezTo>
                  <a:cubicBezTo>
                    <a:pt x="174" y="256"/>
                    <a:pt x="174" y="256"/>
                    <a:pt x="174" y="256"/>
                  </a:cubicBezTo>
                  <a:cubicBezTo>
                    <a:pt x="174" y="256"/>
                    <a:pt x="174" y="256"/>
                    <a:pt x="174" y="256"/>
                  </a:cubicBezTo>
                  <a:cubicBezTo>
                    <a:pt x="174" y="256"/>
                    <a:pt x="174" y="256"/>
                    <a:pt x="174" y="256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4" y="254"/>
                    <a:pt x="174" y="254"/>
                    <a:pt x="174" y="254"/>
                  </a:cubicBezTo>
                  <a:cubicBezTo>
                    <a:pt x="174" y="254"/>
                    <a:pt x="174" y="254"/>
                    <a:pt x="174" y="254"/>
                  </a:cubicBezTo>
                  <a:cubicBezTo>
                    <a:pt x="174" y="254"/>
                    <a:pt x="174" y="254"/>
                    <a:pt x="174" y="254"/>
                  </a:cubicBezTo>
                  <a:cubicBezTo>
                    <a:pt x="174" y="254"/>
                    <a:pt x="174" y="254"/>
                    <a:pt x="174" y="254"/>
                  </a:cubicBezTo>
                  <a:cubicBezTo>
                    <a:pt x="174" y="254"/>
                    <a:pt x="174" y="254"/>
                    <a:pt x="174" y="254"/>
                  </a:cubicBezTo>
                  <a:cubicBezTo>
                    <a:pt x="174" y="254"/>
                    <a:pt x="174" y="254"/>
                    <a:pt x="174" y="254"/>
                  </a:cubicBezTo>
                  <a:cubicBezTo>
                    <a:pt x="174" y="254"/>
                    <a:pt x="174" y="254"/>
                    <a:pt x="174" y="254"/>
                  </a:cubicBezTo>
                  <a:cubicBezTo>
                    <a:pt x="174" y="254"/>
                    <a:pt x="174" y="254"/>
                    <a:pt x="174" y="254"/>
                  </a:cubicBezTo>
                  <a:cubicBezTo>
                    <a:pt x="173" y="253"/>
                    <a:pt x="173" y="253"/>
                    <a:pt x="173" y="253"/>
                  </a:cubicBezTo>
                  <a:cubicBezTo>
                    <a:pt x="173" y="253"/>
                    <a:pt x="173" y="253"/>
                    <a:pt x="173" y="253"/>
                  </a:cubicBezTo>
                  <a:cubicBezTo>
                    <a:pt x="173" y="253"/>
                    <a:pt x="173" y="253"/>
                    <a:pt x="173" y="253"/>
                  </a:cubicBezTo>
                  <a:cubicBezTo>
                    <a:pt x="173" y="253"/>
                    <a:pt x="173" y="253"/>
                    <a:pt x="173" y="253"/>
                  </a:cubicBezTo>
                  <a:cubicBezTo>
                    <a:pt x="173" y="253"/>
                    <a:pt x="173" y="253"/>
                    <a:pt x="173" y="253"/>
                  </a:cubicBezTo>
                  <a:cubicBezTo>
                    <a:pt x="173" y="253"/>
                    <a:pt x="173" y="253"/>
                    <a:pt x="173" y="253"/>
                  </a:cubicBezTo>
                  <a:cubicBezTo>
                    <a:pt x="173" y="253"/>
                    <a:pt x="173" y="253"/>
                    <a:pt x="173" y="253"/>
                  </a:cubicBezTo>
                  <a:cubicBezTo>
                    <a:pt x="173" y="252"/>
                    <a:pt x="173" y="252"/>
                    <a:pt x="173" y="252"/>
                  </a:cubicBezTo>
                  <a:cubicBezTo>
                    <a:pt x="173" y="252"/>
                    <a:pt x="173" y="252"/>
                    <a:pt x="173" y="252"/>
                  </a:cubicBezTo>
                  <a:cubicBezTo>
                    <a:pt x="173" y="252"/>
                    <a:pt x="173" y="252"/>
                    <a:pt x="173" y="252"/>
                  </a:cubicBezTo>
                  <a:cubicBezTo>
                    <a:pt x="173" y="252"/>
                    <a:pt x="173" y="252"/>
                    <a:pt x="173" y="252"/>
                  </a:cubicBezTo>
                  <a:cubicBezTo>
                    <a:pt x="173" y="252"/>
                    <a:pt x="173" y="252"/>
                    <a:pt x="173" y="252"/>
                  </a:cubicBezTo>
                  <a:cubicBezTo>
                    <a:pt x="173" y="252"/>
                    <a:pt x="173" y="252"/>
                    <a:pt x="173" y="252"/>
                  </a:cubicBezTo>
                  <a:cubicBezTo>
                    <a:pt x="173" y="251"/>
                    <a:pt x="173" y="251"/>
                    <a:pt x="173" y="251"/>
                  </a:cubicBezTo>
                  <a:cubicBezTo>
                    <a:pt x="173" y="251"/>
                    <a:pt x="173" y="251"/>
                    <a:pt x="173" y="251"/>
                  </a:cubicBezTo>
                  <a:cubicBezTo>
                    <a:pt x="173" y="251"/>
                    <a:pt x="173" y="251"/>
                    <a:pt x="173" y="251"/>
                  </a:cubicBezTo>
                  <a:cubicBezTo>
                    <a:pt x="173" y="251"/>
                    <a:pt x="173" y="251"/>
                    <a:pt x="173" y="251"/>
                  </a:cubicBezTo>
                  <a:cubicBezTo>
                    <a:pt x="173" y="251"/>
                    <a:pt x="173" y="251"/>
                    <a:pt x="173" y="251"/>
                  </a:cubicBezTo>
                  <a:cubicBezTo>
                    <a:pt x="173" y="251"/>
                    <a:pt x="173" y="251"/>
                    <a:pt x="173" y="251"/>
                  </a:cubicBezTo>
                  <a:cubicBezTo>
                    <a:pt x="173" y="251"/>
                    <a:pt x="173" y="251"/>
                    <a:pt x="173" y="251"/>
                  </a:cubicBezTo>
                  <a:cubicBezTo>
                    <a:pt x="173" y="251"/>
                    <a:pt x="173" y="251"/>
                    <a:pt x="173" y="251"/>
                  </a:cubicBezTo>
                  <a:cubicBezTo>
                    <a:pt x="173" y="250"/>
                    <a:pt x="173" y="250"/>
                    <a:pt x="173" y="250"/>
                  </a:cubicBezTo>
                  <a:cubicBezTo>
                    <a:pt x="173" y="250"/>
                    <a:pt x="173" y="250"/>
                    <a:pt x="173" y="250"/>
                  </a:cubicBezTo>
                  <a:cubicBezTo>
                    <a:pt x="172" y="250"/>
                    <a:pt x="172" y="250"/>
                    <a:pt x="172" y="250"/>
                  </a:cubicBezTo>
                  <a:cubicBezTo>
                    <a:pt x="172" y="250"/>
                    <a:pt x="172" y="250"/>
                    <a:pt x="172" y="250"/>
                  </a:cubicBezTo>
                  <a:cubicBezTo>
                    <a:pt x="172" y="250"/>
                    <a:pt x="172" y="250"/>
                    <a:pt x="172" y="250"/>
                  </a:cubicBezTo>
                  <a:cubicBezTo>
                    <a:pt x="172" y="250"/>
                    <a:pt x="172" y="250"/>
                    <a:pt x="172" y="250"/>
                  </a:cubicBezTo>
                  <a:cubicBezTo>
                    <a:pt x="172" y="250"/>
                    <a:pt x="172" y="250"/>
                    <a:pt x="172" y="250"/>
                  </a:cubicBezTo>
                  <a:cubicBezTo>
                    <a:pt x="172" y="249"/>
                    <a:pt x="172" y="249"/>
                    <a:pt x="172" y="249"/>
                  </a:cubicBezTo>
                  <a:cubicBezTo>
                    <a:pt x="172" y="249"/>
                    <a:pt x="172" y="249"/>
                    <a:pt x="172" y="249"/>
                  </a:cubicBezTo>
                  <a:cubicBezTo>
                    <a:pt x="172" y="249"/>
                    <a:pt x="172" y="249"/>
                    <a:pt x="172" y="249"/>
                  </a:cubicBezTo>
                  <a:cubicBezTo>
                    <a:pt x="172" y="249"/>
                    <a:pt x="172" y="249"/>
                    <a:pt x="172" y="249"/>
                  </a:cubicBezTo>
                  <a:cubicBezTo>
                    <a:pt x="172" y="249"/>
                    <a:pt x="172" y="249"/>
                    <a:pt x="172" y="249"/>
                  </a:cubicBezTo>
                  <a:cubicBezTo>
                    <a:pt x="172" y="249"/>
                    <a:pt x="172" y="249"/>
                    <a:pt x="172" y="249"/>
                  </a:cubicBezTo>
                  <a:cubicBezTo>
                    <a:pt x="172" y="249"/>
                    <a:pt x="172" y="249"/>
                    <a:pt x="172" y="249"/>
                  </a:cubicBezTo>
                  <a:cubicBezTo>
                    <a:pt x="172" y="249"/>
                    <a:pt x="172" y="249"/>
                    <a:pt x="172" y="249"/>
                  </a:cubicBezTo>
                  <a:cubicBezTo>
                    <a:pt x="172" y="248"/>
                    <a:pt x="172" y="248"/>
                    <a:pt x="172" y="248"/>
                  </a:cubicBezTo>
                  <a:cubicBezTo>
                    <a:pt x="172" y="248"/>
                    <a:pt x="172" y="248"/>
                    <a:pt x="172" y="248"/>
                  </a:cubicBezTo>
                  <a:cubicBezTo>
                    <a:pt x="172" y="248"/>
                    <a:pt x="172" y="248"/>
                    <a:pt x="172" y="248"/>
                  </a:cubicBezTo>
                  <a:cubicBezTo>
                    <a:pt x="172" y="248"/>
                    <a:pt x="172" y="248"/>
                    <a:pt x="172" y="248"/>
                  </a:cubicBezTo>
                  <a:cubicBezTo>
                    <a:pt x="171" y="248"/>
                    <a:pt x="171" y="248"/>
                    <a:pt x="171" y="248"/>
                  </a:cubicBezTo>
                  <a:cubicBezTo>
                    <a:pt x="171" y="248"/>
                    <a:pt x="171" y="248"/>
                    <a:pt x="171" y="248"/>
                  </a:cubicBezTo>
                  <a:cubicBezTo>
                    <a:pt x="171" y="248"/>
                    <a:pt x="171" y="248"/>
                    <a:pt x="171" y="248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1" y="246"/>
                    <a:pt x="171" y="246"/>
                    <a:pt x="171" y="246"/>
                  </a:cubicBezTo>
                  <a:cubicBezTo>
                    <a:pt x="171" y="246"/>
                    <a:pt x="171" y="246"/>
                    <a:pt x="171" y="246"/>
                  </a:cubicBezTo>
                  <a:cubicBezTo>
                    <a:pt x="171" y="246"/>
                    <a:pt x="171" y="246"/>
                    <a:pt x="171" y="246"/>
                  </a:cubicBezTo>
                  <a:cubicBezTo>
                    <a:pt x="213" y="203"/>
                    <a:pt x="213" y="203"/>
                    <a:pt x="213" y="203"/>
                  </a:cubicBezTo>
                  <a:cubicBezTo>
                    <a:pt x="286" y="203"/>
                    <a:pt x="286" y="203"/>
                    <a:pt x="286" y="203"/>
                  </a:cubicBezTo>
                  <a:cubicBezTo>
                    <a:pt x="286" y="458"/>
                    <a:pt x="286" y="458"/>
                    <a:pt x="286" y="458"/>
                  </a:cubicBezTo>
                  <a:cubicBezTo>
                    <a:pt x="238" y="458"/>
                    <a:pt x="238" y="458"/>
                    <a:pt x="238" y="458"/>
                  </a:cubicBezTo>
                  <a:cubicBezTo>
                    <a:pt x="235" y="458"/>
                    <a:pt x="233" y="459"/>
                    <a:pt x="232" y="461"/>
                  </a:cubicBezTo>
                  <a:cubicBezTo>
                    <a:pt x="197" y="495"/>
                    <a:pt x="197" y="495"/>
                    <a:pt x="197" y="495"/>
                  </a:cubicBezTo>
                  <a:cubicBezTo>
                    <a:pt x="193" y="493"/>
                    <a:pt x="188" y="491"/>
                    <a:pt x="183" y="491"/>
                  </a:cubicBezTo>
                  <a:cubicBezTo>
                    <a:pt x="174" y="491"/>
                    <a:pt x="167" y="494"/>
                    <a:pt x="161" y="500"/>
                  </a:cubicBezTo>
                  <a:cubicBezTo>
                    <a:pt x="161" y="500"/>
                    <a:pt x="161" y="500"/>
                    <a:pt x="161" y="500"/>
                  </a:cubicBezTo>
                  <a:cubicBezTo>
                    <a:pt x="161" y="500"/>
                    <a:pt x="161" y="500"/>
                    <a:pt x="161" y="500"/>
                  </a:cubicBezTo>
                  <a:cubicBezTo>
                    <a:pt x="161" y="500"/>
                    <a:pt x="161" y="500"/>
                    <a:pt x="161" y="500"/>
                  </a:cubicBezTo>
                  <a:cubicBezTo>
                    <a:pt x="156" y="505"/>
                    <a:pt x="152" y="513"/>
                    <a:pt x="152" y="521"/>
                  </a:cubicBezTo>
                  <a:cubicBezTo>
                    <a:pt x="152" y="530"/>
                    <a:pt x="156" y="537"/>
                    <a:pt x="161" y="543"/>
                  </a:cubicBezTo>
                  <a:cubicBezTo>
                    <a:pt x="167" y="548"/>
                    <a:pt x="174" y="551"/>
                    <a:pt x="183" y="551"/>
                  </a:cubicBezTo>
                  <a:cubicBezTo>
                    <a:pt x="191" y="551"/>
                    <a:pt x="198" y="548"/>
                    <a:pt x="204" y="543"/>
                  </a:cubicBezTo>
                  <a:cubicBezTo>
                    <a:pt x="204" y="543"/>
                    <a:pt x="204" y="543"/>
                    <a:pt x="204" y="543"/>
                  </a:cubicBezTo>
                  <a:cubicBezTo>
                    <a:pt x="209" y="537"/>
                    <a:pt x="213" y="530"/>
                    <a:pt x="213" y="521"/>
                  </a:cubicBezTo>
                  <a:cubicBezTo>
                    <a:pt x="213" y="516"/>
                    <a:pt x="211" y="511"/>
                    <a:pt x="209" y="506"/>
                  </a:cubicBezTo>
                  <a:cubicBezTo>
                    <a:pt x="241" y="474"/>
                    <a:pt x="241" y="474"/>
                    <a:pt x="241" y="474"/>
                  </a:cubicBezTo>
                  <a:cubicBezTo>
                    <a:pt x="294" y="474"/>
                    <a:pt x="294" y="474"/>
                    <a:pt x="294" y="474"/>
                  </a:cubicBezTo>
                  <a:cubicBezTo>
                    <a:pt x="298" y="474"/>
                    <a:pt x="302" y="471"/>
                    <a:pt x="302" y="466"/>
                  </a:cubicBezTo>
                  <a:cubicBezTo>
                    <a:pt x="302" y="466"/>
                    <a:pt x="302" y="466"/>
                    <a:pt x="302" y="466"/>
                  </a:cubicBezTo>
                  <a:cubicBezTo>
                    <a:pt x="302" y="196"/>
                    <a:pt x="302" y="196"/>
                    <a:pt x="302" y="196"/>
                  </a:cubicBezTo>
                  <a:cubicBezTo>
                    <a:pt x="302" y="195"/>
                    <a:pt x="302" y="195"/>
                    <a:pt x="302" y="195"/>
                  </a:cubicBezTo>
                  <a:cubicBezTo>
                    <a:pt x="302" y="195"/>
                    <a:pt x="302" y="195"/>
                    <a:pt x="302" y="195"/>
                  </a:cubicBezTo>
                  <a:cubicBezTo>
                    <a:pt x="302" y="147"/>
                    <a:pt x="302" y="147"/>
                    <a:pt x="302" y="147"/>
                  </a:cubicBezTo>
                  <a:cubicBezTo>
                    <a:pt x="302" y="145"/>
                    <a:pt x="301" y="143"/>
                    <a:pt x="299" y="141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242" y="84"/>
                    <a:pt x="242" y="84"/>
                    <a:pt x="242" y="84"/>
                  </a:cubicBezTo>
                  <a:cubicBezTo>
                    <a:pt x="240" y="82"/>
                    <a:pt x="238" y="81"/>
                    <a:pt x="236" y="81"/>
                  </a:cubicBezTo>
                  <a:cubicBezTo>
                    <a:pt x="189" y="81"/>
                    <a:pt x="189" y="81"/>
                    <a:pt x="189" y="81"/>
                  </a:cubicBezTo>
                  <a:cubicBezTo>
                    <a:pt x="163" y="55"/>
                    <a:pt x="163" y="55"/>
                    <a:pt x="163" y="55"/>
                  </a:cubicBezTo>
                  <a:cubicBezTo>
                    <a:pt x="160" y="52"/>
                    <a:pt x="155" y="52"/>
                    <a:pt x="152" y="55"/>
                  </a:cubicBezTo>
                  <a:cubicBezTo>
                    <a:pt x="149" y="59"/>
                    <a:pt x="149" y="64"/>
                    <a:pt x="152" y="67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9" y="41"/>
                    <a:pt x="60" y="36"/>
                    <a:pt x="60" y="31"/>
                  </a:cubicBezTo>
                  <a:cubicBezTo>
                    <a:pt x="60" y="22"/>
                    <a:pt x="57" y="15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46" y="4"/>
                    <a:pt x="38" y="0"/>
                    <a:pt x="30" y="0"/>
                  </a:cubicBezTo>
                  <a:moveTo>
                    <a:pt x="40" y="21"/>
                  </a:moveTo>
                  <a:cubicBezTo>
                    <a:pt x="43" y="23"/>
                    <a:pt x="44" y="27"/>
                    <a:pt x="44" y="31"/>
                  </a:cubicBezTo>
                  <a:cubicBezTo>
                    <a:pt x="44" y="35"/>
                    <a:pt x="43" y="38"/>
                    <a:pt x="40" y="41"/>
                  </a:cubicBezTo>
                  <a:cubicBezTo>
                    <a:pt x="37" y="43"/>
                    <a:pt x="34" y="45"/>
                    <a:pt x="30" y="45"/>
                  </a:cubicBezTo>
                  <a:cubicBezTo>
                    <a:pt x="26" y="45"/>
                    <a:pt x="23" y="43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8" y="38"/>
                    <a:pt x="16" y="35"/>
                    <a:pt x="16" y="31"/>
                  </a:cubicBezTo>
                  <a:cubicBezTo>
                    <a:pt x="16" y="27"/>
                    <a:pt x="18" y="23"/>
                    <a:pt x="20" y="21"/>
                  </a:cubicBezTo>
                  <a:cubicBezTo>
                    <a:pt x="23" y="18"/>
                    <a:pt x="26" y="17"/>
                    <a:pt x="30" y="17"/>
                  </a:cubicBezTo>
                  <a:cubicBezTo>
                    <a:pt x="34" y="17"/>
                    <a:pt x="38" y="18"/>
                    <a:pt x="40" y="21"/>
                  </a:cubicBezTo>
                  <a:moveTo>
                    <a:pt x="40" y="185"/>
                  </a:moveTo>
                  <a:cubicBezTo>
                    <a:pt x="43" y="188"/>
                    <a:pt x="44" y="191"/>
                    <a:pt x="44" y="195"/>
                  </a:cubicBezTo>
                  <a:cubicBezTo>
                    <a:pt x="44" y="199"/>
                    <a:pt x="43" y="203"/>
                    <a:pt x="40" y="205"/>
                  </a:cubicBezTo>
                  <a:cubicBezTo>
                    <a:pt x="38" y="208"/>
                    <a:pt x="34" y="209"/>
                    <a:pt x="30" y="209"/>
                  </a:cubicBezTo>
                  <a:cubicBezTo>
                    <a:pt x="26" y="209"/>
                    <a:pt x="23" y="208"/>
                    <a:pt x="20" y="205"/>
                  </a:cubicBezTo>
                  <a:cubicBezTo>
                    <a:pt x="18" y="203"/>
                    <a:pt x="16" y="199"/>
                    <a:pt x="16" y="195"/>
                  </a:cubicBezTo>
                  <a:cubicBezTo>
                    <a:pt x="16" y="191"/>
                    <a:pt x="18" y="188"/>
                    <a:pt x="20" y="185"/>
                  </a:cubicBezTo>
                  <a:cubicBezTo>
                    <a:pt x="20" y="185"/>
                    <a:pt x="20" y="185"/>
                    <a:pt x="20" y="185"/>
                  </a:cubicBezTo>
                  <a:cubicBezTo>
                    <a:pt x="23" y="183"/>
                    <a:pt x="26" y="181"/>
                    <a:pt x="30" y="181"/>
                  </a:cubicBezTo>
                  <a:cubicBezTo>
                    <a:pt x="34" y="181"/>
                    <a:pt x="37" y="183"/>
                    <a:pt x="40" y="185"/>
                  </a:cubicBezTo>
                  <a:moveTo>
                    <a:pt x="154" y="251"/>
                  </a:moveTo>
                  <a:cubicBezTo>
                    <a:pt x="152" y="249"/>
                    <a:pt x="148" y="247"/>
                    <a:pt x="144" y="247"/>
                  </a:cubicBezTo>
                  <a:cubicBezTo>
                    <a:pt x="140" y="247"/>
                    <a:pt x="137" y="249"/>
                    <a:pt x="134" y="251"/>
                  </a:cubicBezTo>
                  <a:cubicBezTo>
                    <a:pt x="134" y="251"/>
                    <a:pt x="134" y="251"/>
                    <a:pt x="134" y="251"/>
                  </a:cubicBezTo>
                  <a:cubicBezTo>
                    <a:pt x="132" y="254"/>
                    <a:pt x="130" y="257"/>
                    <a:pt x="130" y="261"/>
                  </a:cubicBezTo>
                  <a:cubicBezTo>
                    <a:pt x="130" y="265"/>
                    <a:pt x="132" y="269"/>
                    <a:pt x="134" y="271"/>
                  </a:cubicBezTo>
                  <a:cubicBezTo>
                    <a:pt x="137" y="274"/>
                    <a:pt x="140" y="275"/>
                    <a:pt x="144" y="275"/>
                  </a:cubicBezTo>
                  <a:cubicBezTo>
                    <a:pt x="148" y="275"/>
                    <a:pt x="152" y="274"/>
                    <a:pt x="154" y="271"/>
                  </a:cubicBezTo>
                  <a:cubicBezTo>
                    <a:pt x="157" y="269"/>
                    <a:pt x="158" y="265"/>
                    <a:pt x="158" y="261"/>
                  </a:cubicBezTo>
                  <a:cubicBezTo>
                    <a:pt x="158" y="257"/>
                    <a:pt x="157" y="254"/>
                    <a:pt x="154" y="251"/>
                  </a:cubicBezTo>
                  <a:moveTo>
                    <a:pt x="192" y="511"/>
                  </a:moveTo>
                  <a:cubicBezTo>
                    <a:pt x="190" y="509"/>
                    <a:pt x="186" y="507"/>
                    <a:pt x="183" y="507"/>
                  </a:cubicBezTo>
                  <a:cubicBezTo>
                    <a:pt x="179" y="507"/>
                    <a:pt x="175" y="509"/>
                    <a:pt x="173" y="511"/>
                  </a:cubicBezTo>
                  <a:cubicBezTo>
                    <a:pt x="173" y="511"/>
                    <a:pt x="173" y="511"/>
                    <a:pt x="173" y="511"/>
                  </a:cubicBezTo>
                  <a:cubicBezTo>
                    <a:pt x="170" y="514"/>
                    <a:pt x="168" y="517"/>
                    <a:pt x="168" y="521"/>
                  </a:cubicBezTo>
                  <a:cubicBezTo>
                    <a:pt x="168" y="525"/>
                    <a:pt x="170" y="529"/>
                    <a:pt x="173" y="531"/>
                  </a:cubicBezTo>
                  <a:cubicBezTo>
                    <a:pt x="175" y="534"/>
                    <a:pt x="179" y="535"/>
                    <a:pt x="183" y="535"/>
                  </a:cubicBezTo>
                  <a:cubicBezTo>
                    <a:pt x="186" y="535"/>
                    <a:pt x="190" y="534"/>
                    <a:pt x="193" y="531"/>
                  </a:cubicBezTo>
                  <a:cubicBezTo>
                    <a:pt x="195" y="529"/>
                    <a:pt x="197" y="525"/>
                    <a:pt x="197" y="521"/>
                  </a:cubicBezTo>
                  <a:cubicBezTo>
                    <a:pt x="197" y="517"/>
                    <a:pt x="195" y="514"/>
                    <a:pt x="193" y="511"/>
                  </a:cubicBezTo>
                  <a:cubicBezTo>
                    <a:pt x="193" y="511"/>
                    <a:pt x="193" y="511"/>
                    <a:pt x="193" y="511"/>
                  </a:cubicBezTo>
                  <a:cubicBezTo>
                    <a:pt x="193" y="511"/>
                    <a:pt x="193" y="511"/>
                    <a:pt x="193" y="511"/>
                  </a:cubicBezTo>
                  <a:cubicBezTo>
                    <a:pt x="192" y="511"/>
                    <a:pt x="192" y="511"/>
                    <a:pt x="192" y="511"/>
                  </a:cubicBezTo>
                </a:path>
              </a:pathLst>
            </a:custGeom>
            <a:gradFill flip="none" rotWithShape="1">
              <a:gsLst>
                <a:gs pos="0">
                  <a:schemeClr val="bg1">
                    <a:shade val="30000"/>
                    <a:satMod val="115000"/>
                    <a:alpha val="0"/>
                  </a:schemeClr>
                </a:gs>
                <a:gs pos="43000">
                  <a:schemeClr val="bg1">
                    <a:shade val="67500"/>
                    <a:satMod val="115000"/>
                    <a:alpha val="26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sl-SI"/>
            </a:p>
          </p:txBody>
        </p:sp>
        <p:sp>
          <p:nvSpPr>
            <p:cNvPr id="30" name="Freeform 239"/>
            <p:cNvSpPr>
              <a:spLocks noEditPoints="1"/>
            </p:cNvSpPr>
            <p:nvPr/>
          </p:nvSpPr>
          <p:spPr bwMode="auto">
            <a:xfrm>
              <a:off x="2242583" y="2858554"/>
              <a:ext cx="1289773" cy="2012976"/>
            </a:xfrm>
            <a:custGeom>
              <a:avLst/>
              <a:gdLst>
                <a:gd name="T0" fmla="*/ 169 w 302"/>
                <a:gd name="T1" fmla="*/ 9 h 470"/>
                <a:gd name="T2" fmla="*/ 44 w 302"/>
                <a:gd name="T3" fmla="*/ 23 h 470"/>
                <a:gd name="T4" fmla="*/ 2 w 302"/>
                <a:gd name="T5" fmla="*/ 60 h 470"/>
                <a:gd name="T6" fmla="*/ 0 w 302"/>
                <a:gd name="T7" fmla="*/ 66 h 470"/>
                <a:gd name="T8" fmla="*/ 0 w 302"/>
                <a:gd name="T9" fmla="*/ 114 h 470"/>
                <a:gd name="T10" fmla="*/ 8 w 302"/>
                <a:gd name="T11" fmla="*/ 393 h 470"/>
                <a:gd name="T12" fmla="*/ 93 w 302"/>
                <a:gd name="T13" fmla="*/ 425 h 470"/>
                <a:gd name="T14" fmla="*/ 98 w 302"/>
                <a:gd name="T15" fmla="*/ 462 h 470"/>
                <a:gd name="T16" fmla="*/ 141 w 302"/>
                <a:gd name="T17" fmla="*/ 462 h 470"/>
                <a:gd name="T18" fmla="*/ 149 w 302"/>
                <a:gd name="T19" fmla="*/ 440 h 470"/>
                <a:gd name="T20" fmla="*/ 119 w 302"/>
                <a:gd name="T21" fmla="*/ 410 h 470"/>
                <a:gd name="T22" fmla="*/ 70 w 302"/>
                <a:gd name="T23" fmla="*/ 380 h 470"/>
                <a:gd name="T24" fmla="*/ 16 w 302"/>
                <a:gd name="T25" fmla="*/ 377 h 470"/>
                <a:gd name="T26" fmla="*/ 88 w 302"/>
                <a:gd name="T27" fmla="*/ 122 h 470"/>
                <a:gd name="T28" fmla="*/ 127 w 302"/>
                <a:gd name="T29" fmla="*/ 180 h 470"/>
                <a:gd name="T30" fmla="*/ 158 w 302"/>
                <a:gd name="T31" fmla="*/ 210 h 470"/>
                <a:gd name="T32" fmla="*/ 179 w 302"/>
                <a:gd name="T33" fmla="*/ 201 h 470"/>
                <a:gd name="T34" fmla="*/ 179 w 302"/>
                <a:gd name="T35" fmla="*/ 159 h 470"/>
                <a:gd name="T36" fmla="*/ 143 w 302"/>
                <a:gd name="T37" fmla="*/ 154 h 470"/>
                <a:gd name="T38" fmla="*/ 243 w 302"/>
                <a:gd name="T39" fmla="*/ 122 h 470"/>
                <a:gd name="T40" fmla="*/ 272 w 302"/>
                <a:gd name="T41" fmla="*/ 145 h 470"/>
                <a:gd name="T42" fmla="*/ 293 w 302"/>
                <a:gd name="T43" fmla="*/ 136 h 470"/>
                <a:gd name="T44" fmla="*/ 293 w 302"/>
                <a:gd name="T45" fmla="*/ 93 h 470"/>
                <a:gd name="T46" fmla="*/ 250 w 302"/>
                <a:gd name="T47" fmla="*/ 93 h 470"/>
                <a:gd name="T48" fmla="*/ 250 w 302"/>
                <a:gd name="T49" fmla="*/ 93 h 470"/>
                <a:gd name="T50" fmla="*/ 243 w 302"/>
                <a:gd name="T51" fmla="*/ 106 h 470"/>
                <a:gd name="T52" fmla="*/ 16 w 302"/>
                <a:gd name="T53" fmla="*/ 70 h 470"/>
                <a:gd name="T54" fmla="*/ 162 w 302"/>
                <a:gd name="T55" fmla="*/ 39 h 470"/>
                <a:gd name="T56" fmla="*/ 169 w 302"/>
                <a:gd name="T57" fmla="*/ 52 h 470"/>
                <a:gd name="T58" fmla="*/ 169 w 302"/>
                <a:gd name="T59" fmla="*/ 52 h 470"/>
                <a:gd name="T60" fmla="*/ 212 w 302"/>
                <a:gd name="T61" fmla="*/ 52 h 470"/>
                <a:gd name="T62" fmla="*/ 212 w 302"/>
                <a:gd name="T63" fmla="*/ 9 h 470"/>
                <a:gd name="T64" fmla="*/ 191 w 302"/>
                <a:gd name="T65" fmla="*/ 0 h 470"/>
                <a:gd name="T66" fmla="*/ 191 w 302"/>
                <a:gd name="T67" fmla="*/ 17 h 470"/>
                <a:gd name="T68" fmla="*/ 177 w 302"/>
                <a:gd name="T69" fmla="*/ 31 h 470"/>
                <a:gd name="T70" fmla="*/ 181 w 302"/>
                <a:gd name="T71" fmla="*/ 41 h 470"/>
                <a:gd name="T72" fmla="*/ 201 w 302"/>
                <a:gd name="T73" fmla="*/ 41 h 470"/>
                <a:gd name="T74" fmla="*/ 201 w 302"/>
                <a:gd name="T75" fmla="*/ 21 h 470"/>
                <a:gd name="T76" fmla="*/ 272 w 302"/>
                <a:gd name="T77" fmla="*/ 100 h 470"/>
                <a:gd name="T78" fmla="*/ 262 w 302"/>
                <a:gd name="T79" fmla="*/ 104 h 470"/>
                <a:gd name="T80" fmla="*/ 262 w 302"/>
                <a:gd name="T81" fmla="*/ 124 h 470"/>
                <a:gd name="T82" fmla="*/ 282 w 302"/>
                <a:gd name="T83" fmla="*/ 124 h 470"/>
                <a:gd name="T84" fmla="*/ 282 w 302"/>
                <a:gd name="T85" fmla="*/ 104 h 470"/>
                <a:gd name="T86" fmla="*/ 148 w 302"/>
                <a:gd name="T87" fmla="*/ 170 h 470"/>
                <a:gd name="T88" fmla="*/ 143 w 302"/>
                <a:gd name="T89" fmla="*/ 180 h 470"/>
                <a:gd name="T90" fmla="*/ 158 w 302"/>
                <a:gd name="T91" fmla="*/ 194 h 470"/>
                <a:gd name="T92" fmla="*/ 172 w 302"/>
                <a:gd name="T93" fmla="*/ 180 h 470"/>
                <a:gd name="T94" fmla="*/ 158 w 302"/>
                <a:gd name="T95" fmla="*/ 166 h 470"/>
                <a:gd name="T96" fmla="*/ 110 w 302"/>
                <a:gd name="T97" fmla="*/ 430 h 470"/>
                <a:gd name="T98" fmla="*/ 109 w 302"/>
                <a:gd name="T99" fmla="*/ 431 h 470"/>
                <a:gd name="T100" fmla="*/ 109 w 302"/>
                <a:gd name="T101" fmla="*/ 450 h 470"/>
                <a:gd name="T102" fmla="*/ 129 w 302"/>
                <a:gd name="T103" fmla="*/ 450 h 470"/>
                <a:gd name="T104" fmla="*/ 129 w 302"/>
                <a:gd name="T105" fmla="*/ 43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2" h="470">
                  <a:moveTo>
                    <a:pt x="191" y="0"/>
                  </a:moveTo>
                  <a:cubicBezTo>
                    <a:pt x="182" y="0"/>
                    <a:pt x="175" y="4"/>
                    <a:pt x="169" y="9"/>
                  </a:cubicBezTo>
                  <a:cubicBezTo>
                    <a:pt x="166" y="13"/>
                    <a:pt x="163" y="17"/>
                    <a:pt x="162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1" y="23"/>
                    <a:pt x="39" y="23"/>
                    <a:pt x="38" y="25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" y="62"/>
                    <a:pt x="0" y="64"/>
                    <a:pt x="0" y="66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90"/>
                    <a:pt x="4" y="393"/>
                    <a:pt x="8" y="393"/>
                  </a:cubicBezTo>
                  <a:cubicBezTo>
                    <a:pt x="61" y="393"/>
                    <a:pt x="61" y="393"/>
                    <a:pt x="61" y="393"/>
                  </a:cubicBezTo>
                  <a:cubicBezTo>
                    <a:pt x="93" y="425"/>
                    <a:pt x="93" y="425"/>
                    <a:pt x="93" y="425"/>
                  </a:cubicBezTo>
                  <a:cubicBezTo>
                    <a:pt x="91" y="430"/>
                    <a:pt x="89" y="435"/>
                    <a:pt x="89" y="440"/>
                  </a:cubicBezTo>
                  <a:cubicBezTo>
                    <a:pt x="89" y="449"/>
                    <a:pt x="92" y="456"/>
                    <a:pt x="98" y="462"/>
                  </a:cubicBezTo>
                  <a:cubicBezTo>
                    <a:pt x="103" y="467"/>
                    <a:pt x="111" y="470"/>
                    <a:pt x="119" y="470"/>
                  </a:cubicBezTo>
                  <a:cubicBezTo>
                    <a:pt x="128" y="470"/>
                    <a:pt x="135" y="467"/>
                    <a:pt x="141" y="462"/>
                  </a:cubicBezTo>
                  <a:cubicBezTo>
                    <a:pt x="141" y="462"/>
                    <a:pt x="141" y="462"/>
                    <a:pt x="141" y="462"/>
                  </a:cubicBezTo>
                  <a:cubicBezTo>
                    <a:pt x="146" y="456"/>
                    <a:pt x="149" y="449"/>
                    <a:pt x="149" y="440"/>
                  </a:cubicBezTo>
                  <a:cubicBezTo>
                    <a:pt x="149" y="432"/>
                    <a:pt x="146" y="424"/>
                    <a:pt x="141" y="419"/>
                  </a:cubicBezTo>
                  <a:cubicBezTo>
                    <a:pt x="135" y="413"/>
                    <a:pt x="128" y="410"/>
                    <a:pt x="119" y="410"/>
                  </a:cubicBezTo>
                  <a:cubicBezTo>
                    <a:pt x="114" y="410"/>
                    <a:pt x="109" y="412"/>
                    <a:pt x="104" y="414"/>
                  </a:cubicBezTo>
                  <a:cubicBezTo>
                    <a:pt x="70" y="380"/>
                    <a:pt x="70" y="380"/>
                    <a:pt x="70" y="380"/>
                  </a:cubicBezTo>
                  <a:cubicBezTo>
                    <a:pt x="69" y="378"/>
                    <a:pt x="67" y="377"/>
                    <a:pt x="64" y="377"/>
                  </a:cubicBezTo>
                  <a:cubicBezTo>
                    <a:pt x="16" y="377"/>
                    <a:pt x="16" y="377"/>
                    <a:pt x="16" y="377"/>
                  </a:cubicBezTo>
                  <a:cubicBezTo>
                    <a:pt x="16" y="122"/>
                    <a:pt x="16" y="122"/>
                    <a:pt x="16" y="122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131" y="165"/>
                    <a:pt x="131" y="165"/>
                    <a:pt x="131" y="165"/>
                  </a:cubicBezTo>
                  <a:cubicBezTo>
                    <a:pt x="129" y="170"/>
                    <a:pt x="127" y="175"/>
                    <a:pt x="127" y="180"/>
                  </a:cubicBezTo>
                  <a:cubicBezTo>
                    <a:pt x="127" y="188"/>
                    <a:pt x="131" y="196"/>
                    <a:pt x="136" y="201"/>
                  </a:cubicBezTo>
                  <a:cubicBezTo>
                    <a:pt x="142" y="207"/>
                    <a:pt x="149" y="210"/>
                    <a:pt x="158" y="210"/>
                  </a:cubicBezTo>
                  <a:cubicBezTo>
                    <a:pt x="166" y="210"/>
                    <a:pt x="173" y="207"/>
                    <a:pt x="179" y="201"/>
                  </a:cubicBezTo>
                  <a:cubicBezTo>
                    <a:pt x="179" y="201"/>
                    <a:pt x="179" y="201"/>
                    <a:pt x="179" y="201"/>
                  </a:cubicBezTo>
                  <a:cubicBezTo>
                    <a:pt x="184" y="196"/>
                    <a:pt x="188" y="188"/>
                    <a:pt x="188" y="180"/>
                  </a:cubicBezTo>
                  <a:cubicBezTo>
                    <a:pt x="188" y="172"/>
                    <a:pt x="184" y="164"/>
                    <a:pt x="179" y="159"/>
                  </a:cubicBezTo>
                  <a:cubicBezTo>
                    <a:pt x="173" y="153"/>
                    <a:pt x="166" y="150"/>
                    <a:pt x="158" y="150"/>
                  </a:cubicBezTo>
                  <a:cubicBezTo>
                    <a:pt x="152" y="150"/>
                    <a:pt x="147" y="151"/>
                    <a:pt x="143" y="154"/>
                  </a:cubicBezTo>
                  <a:cubicBezTo>
                    <a:pt x="111" y="122"/>
                    <a:pt x="111" y="122"/>
                    <a:pt x="111" y="122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4" y="127"/>
                    <a:pt x="247" y="132"/>
                    <a:pt x="250" y="136"/>
                  </a:cubicBezTo>
                  <a:cubicBezTo>
                    <a:pt x="256" y="141"/>
                    <a:pt x="263" y="145"/>
                    <a:pt x="272" y="145"/>
                  </a:cubicBezTo>
                  <a:cubicBezTo>
                    <a:pt x="280" y="145"/>
                    <a:pt x="288" y="141"/>
                    <a:pt x="293" y="136"/>
                  </a:cubicBezTo>
                  <a:cubicBezTo>
                    <a:pt x="293" y="136"/>
                    <a:pt x="293" y="136"/>
                    <a:pt x="293" y="136"/>
                  </a:cubicBezTo>
                  <a:cubicBezTo>
                    <a:pt x="299" y="130"/>
                    <a:pt x="302" y="123"/>
                    <a:pt x="302" y="114"/>
                  </a:cubicBezTo>
                  <a:cubicBezTo>
                    <a:pt x="302" y="106"/>
                    <a:pt x="299" y="98"/>
                    <a:pt x="293" y="93"/>
                  </a:cubicBezTo>
                  <a:cubicBezTo>
                    <a:pt x="288" y="88"/>
                    <a:pt x="280" y="84"/>
                    <a:pt x="272" y="84"/>
                  </a:cubicBezTo>
                  <a:cubicBezTo>
                    <a:pt x="263" y="84"/>
                    <a:pt x="256" y="88"/>
                    <a:pt x="250" y="93"/>
                  </a:cubicBezTo>
                  <a:cubicBezTo>
                    <a:pt x="250" y="93"/>
                    <a:pt x="250" y="93"/>
                    <a:pt x="250" y="93"/>
                  </a:cubicBezTo>
                  <a:cubicBezTo>
                    <a:pt x="250" y="93"/>
                    <a:pt x="250" y="93"/>
                    <a:pt x="250" y="93"/>
                  </a:cubicBezTo>
                  <a:cubicBezTo>
                    <a:pt x="250" y="93"/>
                    <a:pt x="250" y="93"/>
                    <a:pt x="250" y="93"/>
                  </a:cubicBezTo>
                  <a:cubicBezTo>
                    <a:pt x="247" y="97"/>
                    <a:pt x="244" y="101"/>
                    <a:pt x="243" y="106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162" y="39"/>
                    <a:pt x="162" y="39"/>
                    <a:pt x="162" y="39"/>
                  </a:cubicBezTo>
                  <a:cubicBezTo>
                    <a:pt x="163" y="44"/>
                    <a:pt x="166" y="48"/>
                    <a:pt x="169" y="52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75" y="57"/>
                    <a:pt x="182" y="61"/>
                    <a:pt x="191" y="61"/>
                  </a:cubicBezTo>
                  <a:cubicBezTo>
                    <a:pt x="199" y="61"/>
                    <a:pt x="207" y="57"/>
                    <a:pt x="212" y="52"/>
                  </a:cubicBezTo>
                  <a:cubicBezTo>
                    <a:pt x="218" y="47"/>
                    <a:pt x="221" y="39"/>
                    <a:pt x="221" y="31"/>
                  </a:cubicBezTo>
                  <a:cubicBezTo>
                    <a:pt x="221" y="22"/>
                    <a:pt x="218" y="15"/>
                    <a:pt x="212" y="9"/>
                  </a:cubicBezTo>
                  <a:cubicBezTo>
                    <a:pt x="212" y="9"/>
                    <a:pt x="212" y="9"/>
                    <a:pt x="212" y="9"/>
                  </a:cubicBezTo>
                  <a:cubicBezTo>
                    <a:pt x="207" y="4"/>
                    <a:pt x="199" y="0"/>
                    <a:pt x="191" y="0"/>
                  </a:cubicBezTo>
                  <a:moveTo>
                    <a:pt x="201" y="21"/>
                  </a:moveTo>
                  <a:cubicBezTo>
                    <a:pt x="198" y="18"/>
                    <a:pt x="195" y="17"/>
                    <a:pt x="191" y="17"/>
                  </a:cubicBezTo>
                  <a:cubicBezTo>
                    <a:pt x="187" y="17"/>
                    <a:pt x="183" y="18"/>
                    <a:pt x="181" y="21"/>
                  </a:cubicBezTo>
                  <a:cubicBezTo>
                    <a:pt x="178" y="23"/>
                    <a:pt x="177" y="27"/>
                    <a:pt x="177" y="31"/>
                  </a:cubicBezTo>
                  <a:cubicBezTo>
                    <a:pt x="177" y="35"/>
                    <a:pt x="178" y="38"/>
                    <a:pt x="181" y="41"/>
                  </a:cubicBezTo>
                  <a:cubicBezTo>
                    <a:pt x="181" y="41"/>
                    <a:pt x="181" y="41"/>
                    <a:pt x="181" y="41"/>
                  </a:cubicBezTo>
                  <a:cubicBezTo>
                    <a:pt x="183" y="43"/>
                    <a:pt x="187" y="45"/>
                    <a:pt x="191" y="45"/>
                  </a:cubicBezTo>
                  <a:cubicBezTo>
                    <a:pt x="195" y="45"/>
                    <a:pt x="198" y="43"/>
                    <a:pt x="201" y="41"/>
                  </a:cubicBezTo>
                  <a:cubicBezTo>
                    <a:pt x="203" y="38"/>
                    <a:pt x="205" y="35"/>
                    <a:pt x="205" y="31"/>
                  </a:cubicBezTo>
                  <a:cubicBezTo>
                    <a:pt x="205" y="27"/>
                    <a:pt x="203" y="23"/>
                    <a:pt x="201" y="21"/>
                  </a:cubicBezTo>
                  <a:moveTo>
                    <a:pt x="282" y="104"/>
                  </a:moveTo>
                  <a:cubicBezTo>
                    <a:pt x="279" y="102"/>
                    <a:pt x="276" y="100"/>
                    <a:pt x="272" y="100"/>
                  </a:cubicBezTo>
                  <a:cubicBezTo>
                    <a:pt x="268" y="100"/>
                    <a:pt x="264" y="102"/>
                    <a:pt x="262" y="104"/>
                  </a:cubicBezTo>
                  <a:cubicBezTo>
                    <a:pt x="262" y="104"/>
                    <a:pt x="262" y="104"/>
                    <a:pt x="262" y="104"/>
                  </a:cubicBezTo>
                  <a:cubicBezTo>
                    <a:pt x="259" y="107"/>
                    <a:pt x="258" y="110"/>
                    <a:pt x="258" y="114"/>
                  </a:cubicBezTo>
                  <a:cubicBezTo>
                    <a:pt x="258" y="118"/>
                    <a:pt x="259" y="122"/>
                    <a:pt x="262" y="124"/>
                  </a:cubicBezTo>
                  <a:cubicBezTo>
                    <a:pt x="264" y="127"/>
                    <a:pt x="268" y="128"/>
                    <a:pt x="272" y="128"/>
                  </a:cubicBezTo>
                  <a:cubicBezTo>
                    <a:pt x="276" y="128"/>
                    <a:pt x="279" y="127"/>
                    <a:pt x="282" y="124"/>
                  </a:cubicBezTo>
                  <a:cubicBezTo>
                    <a:pt x="284" y="122"/>
                    <a:pt x="286" y="118"/>
                    <a:pt x="286" y="114"/>
                  </a:cubicBezTo>
                  <a:cubicBezTo>
                    <a:pt x="286" y="110"/>
                    <a:pt x="284" y="107"/>
                    <a:pt x="282" y="104"/>
                  </a:cubicBezTo>
                  <a:moveTo>
                    <a:pt x="158" y="166"/>
                  </a:moveTo>
                  <a:cubicBezTo>
                    <a:pt x="154" y="166"/>
                    <a:pt x="150" y="168"/>
                    <a:pt x="148" y="170"/>
                  </a:cubicBezTo>
                  <a:cubicBezTo>
                    <a:pt x="148" y="170"/>
                    <a:pt x="148" y="170"/>
                    <a:pt x="148" y="170"/>
                  </a:cubicBezTo>
                  <a:cubicBezTo>
                    <a:pt x="145" y="173"/>
                    <a:pt x="143" y="176"/>
                    <a:pt x="143" y="180"/>
                  </a:cubicBezTo>
                  <a:cubicBezTo>
                    <a:pt x="143" y="184"/>
                    <a:pt x="145" y="188"/>
                    <a:pt x="148" y="190"/>
                  </a:cubicBezTo>
                  <a:cubicBezTo>
                    <a:pt x="150" y="193"/>
                    <a:pt x="154" y="194"/>
                    <a:pt x="158" y="194"/>
                  </a:cubicBezTo>
                  <a:cubicBezTo>
                    <a:pt x="161" y="194"/>
                    <a:pt x="165" y="193"/>
                    <a:pt x="168" y="190"/>
                  </a:cubicBezTo>
                  <a:cubicBezTo>
                    <a:pt x="170" y="188"/>
                    <a:pt x="172" y="184"/>
                    <a:pt x="172" y="180"/>
                  </a:cubicBezTo>
                  <a:cubicBezTo>
                    <a:pt x="172" y="176"/>
                    <a:pt x="170" y="173"/>
                    <a:pt x="167" y="170"/>
                  </a:cubicBezTo>
                  <a:cubicBezTo>
                    <a:pt x="165" y="168"/>
                    <a:pt x="161" y="166"/>
                    <a:pt x="158" y="166"/>
                  </a:cubicBezTo>
                  <a:moveTo>
                    <a:pt x="119" y="426"/>
                  </a:moveTo>
                  <a:cubicBezTo>
                    <a:pt x="116" y="426"/>
                    <a:pt x="112" y="428"/>
                    <a:pt x="110" y="430"/>
                  </a:cubicBezTo>
                  <a:cubicBezTo>
                    <a:pt x="109" y="430"/>
                    <a:pt x="109" y="430"/>
                    <a:pt x="109" y="430"/>
                  </a:cubicBezTo>
                  <a:cubicBezTo>
                    <a:pt x="109" y="431"/>
                    <a:pt x="109" y="431"/>
                    <a:pt x="109" y="431"/>
                  </a:cubicBezTo>
                  <a:cubicBezTo>
                    <a:pt x="107" y="433"/>
                    <a:pt x="105" y="437"/>
                    <a:pt x="105" y="440"/>
                  </a:cubicBezTo>
                  <a:cubicBezTo>
                    <a:pt x="105" y="444"/>
                    <a:pt x="107" y="448"/>
                    <a:pt x="109" y="450"/>
                  </a:cubicBezTo>
                  <a:cubicBezTo>
                    <a:pt x="112" y="453"/>
                    <a:pt x="115" y="454"/>
                    <a:pt x="119" y="454"/>
                  </a:cubicBezTo>
                  <a:cubicBezTo>
                    <a:pt x="123" y="454"/>
                    <a:pt x="127" y="453"/>
                    <a:pt x="129" y="450"/>
                  </a:cubicBezTo>
                  <a:cubicBezTo>
                    <a:pt x="132" y="448"/>
                    <a:pt x="133" y="444"/>
                    <a:pt x="133" y="440"/>
                  </a:cubicBezTo>
                  <a:cubicBezTo>
                    <a:pt x="133" y="436"/>
                    <a:pt x="132" y="433"/>
                    <a:pt x="129" y="430"/>
                  </a:cubicBezTo>
                  <a:cubicBezTo>
                    <a:pt x="127" y="428"/>
                    <a:pt x="123" y="426"/>
                    <a:pt x="119" y="426"/>
                  </a:cubicBezTo>
                </a:path>
              </a:pathLst>
            </a:custGeom>
            <a:gradFill flip="none" rotWithShape="1">
              <a:gsLst>
                <a:gs pos="0">
                  <a:schemeClr val="bg1">
                    <a:shade val="30000"/>
                    <a:satMod val="115000"/>
                    <a:alpha val="0"/>
                  </a:schemeClr>
                </a:gs>
                <a:gs pos="43000">
                  <a:schemeClr val="bg1">
                    <a:shade val="67500"/>
                    <a:satMod val="115000"/>
                    <a:alpha val="26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lvl="0"/>
              <a:endParaRPr lang="sl-SI"/>
            </a:p>
          </p:txBody>
        </p:sp>
      </p:grpSp>
      <p:pic>
        <p:nvPicPr>
          <p:cNvPr id="26" name="Slika 25">
            <a:extLst>
              <a:ext uri="{FF2B5EF4-FFF2-40B4-BE49-F238E27FC236}">
                <a16:creationId xmlns:a16="http://schemas.microsoft.com/office/drawing/2014/main" id="{46C41E7E-28AF-4496-90B5-8F389292BA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09" r="27823"/>
          <a:stretch/>
        </p:blipFill>
        <p:spPr>
          <a:xfrm>
            <a:off x="8181172" y="4731295"/>
            <a:ext cx="694212" cy="1963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06658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63" r:id="rId2"/>
    <p:sldLayoutId id="2147483662" r:id="rId3"/>
    <p:sldLayoutId id="2147483667" r:id="rId4"/>
    <p:sldLayoutId id="2147483674" r:id="rId5"/>
    <p:sldLayoutId id="2147483672" r:id="rId6"/>
    <p:sldLayoutId id="2147483673" r:id="rId7"/>
    <p:sldLayoutId id="2147483671" r:id="rId8"/>
    <p:sldLayoutId id="2147483669" r:id="rId9"/>
    <p:sldLayoutId id="2147483650" r:id="rId10"/>
    <p:sldLayoutId id="2147483652" r:id="rId11"/>
    <p:sldLayoutId id="2147483653" r:id="rId12"/>
    <p:sldLayoutId id="2147483654" r:id="rId13"/>
    <p:sldLayoutId id="2147483655" r:id="rId14"/>
    <p:sldLayoutId id="2147483664" r:id="rId15"/>
    <p:sldLayoutId id="2147483666" r:id="rId16"/>
    <p:sldLayoutId id="2147483657" r:id="rId17"/>
    <p:sldLayoutId id="2147483665" r:id="rId18"/>
  </p:sldLayoutIdLst>
  <p:txStyles>
    <p:titleStyle>
      <a:lvl1pPr algn="l" defTabSz="914400" rtl="0" eaLnBrk="1" latinLnBrk="0" hangingPunct="1">
        <a:spcBef>
          <a:spcPct val="0"/>
        </a:spcBef>
        <a:buNone/>
        <a:defRPr sz="3300" b="1" kern="1200">
          <a:solidFill>
            <a:schemeClr val="bg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rgbClr val="333333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400" kern="1200">
          <a:solidFill>
            <a:srgbClr val="333333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1800" kern="1200">
          <a:solidFill>
            <a:srgbClr val="333333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1600" kern="1200">
          <a:solidFill>
            <a:srgbClr val="333333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1400" kern="1200">
          <a:solidFill>
            <a:srgbClr val="333333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sl-S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Text Box 5"/>
          <p:cNvSpPr txBox="1">
            <a:spLocks noChangeArrowheads="1"/>
          </p:cNvSpPr>
          <p:nvPr/>
        </p:nvSpPr>
        <p:spPr bwMode="auto">
          <a:xfrm>
            <a:off x="3275856" y="1615901"/>
            <a:ext cx="547290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>
            <a:spAutoFit/>
          </a:bodyPr>
          <a:lstStyle/>
          <a:p>
            <a:pPr>
              <a:spcBef>
                <a:spcPct val="10000"/>
              </a:spcBef>
            </a:pPr>
            <a:r>
              <a:rPr lang="sl-SI" sz="1200" dirty="0">
                <a:solidFill>
                  <a:srgbClr val="333333"/>
                </a:solidFill>
                <a:latin typeface="Arial Narrow" panose="020B0606020202030204" pitchFamily="34" charset="0"/>
                <a:cs typeface="Arial" charset="0"/>
              </a:rPr>
              <a:t>Ustanova (Npr. Fakulteta za …., Univerza v Ljubljani)</a:t>
            </a:r>
            <a:endParaRPr lang="sl-SI" sz="1200" b="1" dirty="0">
              <a:solidFill>
                <a:srgbClr val="333333"/>
              </a:solidFill>
              <a:latin typeface="Arial Narrow" panose="020B0606020202030204" pitchFamily="34" charset="0"/>
              <a:cs typeface="Arial" charset="0"/>
            </a:endParaRPr>
          </a:p>
        </p:txBody>
      </p:sp>
      <p:sp>
        <p:nvSpPr>
          <p:cNvPr id="51" name="Text Box 6"/>
          <p:cNvSpPr txBox="1">
            <a:spLocks noChangeArrowheads="1"/>
          </p:cNvSpPr>
          <p:nvPr/>
        </p:nvSpPr>
        <p:spPr bwMode="auto">
          <a:xfrm>
            <a:off x="3275856" y="2643758"/>
            <a:ext cx="5472906" cy="5663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>
            <a:spAutoFit/>
          </a:bodyPr>
          <a:lstStyle/>
          <a:p>
            <a:pPr marL="1076325" indent="-1076325">
              <a:spcBef>
                <a:spcPct val="20000"/>
              </a:spcBef>
            </a:pPr>
            <a:r>
              <a:rPr lang="sl-SI" sz="1400" dirty="0">
                <a:solidFill>
                  <a:srgbClr val="333333"/>
                </a:solidFill>
                <a:latin typeface="Arial Narrow" panose="020B0606020202030204" pitchFamily="34" charset="0"/>
                <a:ea typeface="ＭＳ Ｐゴシック" pitchFamily="1" charset="-128"/>
                <a:cs typeface="Arial" charset="0"/>
              </a:rPr>
              <a:t>Mentor: prof. dr. Ime Priimek</a:t>
            </a:r>
          </a:p>
          <a:p>
            <a:pPr marL="1076325" indent="-1076325">
              <a:spcBef>
                <a:spcPct val="20000"/>
              </a:spcBef>
            </a:pPr>
            <a:r>
              <a:rPr lang="sl-SI" sz="1400" dirty="0" err="1">
                <a:solidFill>
                  <a:srgbClr val="333333"/>
                </a:solidFill>
                <a:latin typeface="Arial Narrow" panose="020B0606020202030204" pitchFamily="34" charset="0"/>
                <a:ea typeface="ＭＳ Ｐゴシック" pitchFamily="1" charset="-128"/>
                <a:cs typeface="Arial" charset="0"/>
              </a:rPr>
              <a:t>Somentor</a:t>
            </a:r>
            <a:r>
              <a:rPr lang="sl-SI" sz="1400" dirty="0">
                <a:solidFill>
                  <a:srgbClr val="333333"/>
                </a:solidFill>
                <a:latin typeface="Arial Narrow" panose="020B0606020202030204" pitchFamily="34" charset="0"/>
                <a:ea typeface="ＭＳ Ｐゴシック" pitchFamily="1" charset="-128"/>
                <a:cs typeface="Arial" charset="0"/>
              </a:rPr>
              <a:t>: doc. dr. Ime Priimek</a:t>
            </a:r>
          </a:p>
        </p:txBody>
      </p:sp>
      <p:sp>
        <p:nvSpPr>
          <p:cNvPr id="52" name="Podnaslov 13"/>
          <p:cNvSpPr txBox="1">
            <a:spLocks/>
          </p:cNvSpPr>
          <p:nvPr/>
        </p:nvSpPr>
        <p:spPr>
          <a:xfrm>
            <a:off x="3275856" y="2067694"/>
            <a:ext cx="5472906" cy="936104"/>
          </a:xfrm>
          <a:prstGeom prst="rect">
            <a:avLst/>
          </a:prstGeom>
        </p:spPr>
        <p:txBody>
          <a:bodyPr lIns="0">
            <a:normAutofit fontScale="925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sl-SI" sz="3400" b="1" dirty="0">
                <a:solidFill>
                  <a:srgbClr val="006B32"/>
                </a:solidFill>
              </a:rPr>
              <a:t>Naslov raziskovalne naloge</a:t>
            </a:r>
          </a:p>
        </p:txBody>
      </p:sp>
      <p:sp>
        <p:nvSpPr>
          <p:cNvPr id="53" name="Naslov 14"/>
          <p:cNvSpPr txBox="1">
            <a:spLocks/>
          </p:cNvSpPr>
          <p:nvPr/>
        </p:nvSpPr>
        <p:spPr>
          <a:xfrm>
            <a:off x="3283746" y="1183853"/>
            <a:ext cx="5461375" cy="576064"/>
          </a:xfrm>
          <a:prstGeom prst="rect">
            <a:avLst/>
          </a:prstGeom>
        </p:spPr>
        <p:txBody>
          <a:bodyPr lIns="0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2800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sl-SI" dirty="0">
                <a:solidFill>
                  <a:srgbClr val="006B32"/>
                </a:solidFill>
              </a:rPr>
              <a:t>Ime Priimek</a:t>
            </a:r>
          </a:p>
        </p:txBody>
      </p:sp>
    </p:spTree>
    <p:extLst>
      <p:ext uri="{BB962C8B-B14F-4D97-AF65-F5344CB8AC3E}">
        <p14:creationId xmlns:p14="http://schemas.microsoft.com/office/powerpoint/2010/main" val="259931842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slov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l-SI" dirty="0"/>
              <a:t>Naslov</a:t>
            </a:r>
          </a:p>
        </p:txBody>
      </p:sp>
      <p:sp>
        <p:nvSpPr>
          <p:cNvPr id="3" name="Ograda vsebin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Clr>
                <a:srgbClr val="00AB4E"/>
              </a:buClr>
              <a:buSzPct val="130000"/>
              <a:buNone/>
            </a:pPr>
            <a:r>
              <a:rPr lang="sl-SI" sz="3200" dirty="0"/>
              <a:t>Nivo 1</a:t>
            </a:r>
          </a:p>
          <a:p>
            <a:pPr lvl="1">
              <a:buClr>
                <a:srgbClr val="00AB4E"/>
              </a:buClr>
              <a:buSzPct val="130000"/>
              <a:buFont typeface="Arial" panose="020B0604020202020204" pitchFamily="34" charset="0"/>
              <a:buChar char="•"/>
            </a:pPr>
            <a:r>
              <a:rPr lang="sl-SI" dirty="0"/>
              <a:t>Nivo 2</a:t>
            </a:r>
          </a:p>
          <a:p>
            <a:pPr lvl="2">
              <a:buFont typeface="Arial" panose="020B0604020202020204" pitchFamily="34" charset="0"/>
              <a:buChar char="–"/>
            </a:pPr>
            <a:r>
              <a:rPr lang="sl-SI" dirty="0"/>
              <a:t>Nivo 3</a:t>
            </a:r>
          </a:p>
        </p:txBody>
      </p:sp>
    </p:spTree>
    <p:extLst>
      <p:ext uri="{BB962C8B-B14F-4D97-AF65-F5344CB8AC3E}">
        <p14:creationId xmlns:p14="http://schemas.microsoft.com/office/powerpoint/2010/main" val="583837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3025813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Naslov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l-SI" dirty="0"/>
              <a:t>Tipografija</a:t>
            </a:r>
          </a:p>
        </p:txBody>
      </p:sp>
      <p:sp>
        <p:nvSpPr>
          <p:cNvPr id="7" name="Ograda vsebine 6"/>
          <p:cNvSpPr>
            <a:spLocks noGrp="1"/>
          </p:cNvSpPr>
          <p:nvPr>
            <p:ph sz="half" idx="1"/>
          </p:nvPr>
        </p:nvSpPr>
        <p:spPr/>
        <p:txBody>
          <a:bodyPr>
            <a:normAutofit fontScale="47500" lnSpcReduction="20000"/>
          </a:bodyPr>
          <a:lstStyle/>
          <a:p>
            <a:pPr>
              <a:buNone/>
            </a:pPr>
            <a:r>
              <a:rPr lang="sl-SI" u="sng" dirty="0"/>
              <a:t>Naslov diapozitiva</a:t>
            </a:r>
            <a:r>
              <a:rPr lang="en-GB" u="sng" dirty="0"/>
              <a:t>:</a:t>
            </a:r>
            <a:endParaRPr lang="sl-SI" u="sng" dirty="0"/>
          </a:p>
          <a:p>
            <a:pPr>
              <a:buNone/>
            </a:pPr>
            <a:r>
              <a:rPr lang="en-GB" dirty="0"/>
              <a:t>Arial, </a:t>
            </a:r>
            <a:r>
              <a:rPr lang="sl-SI" dirty="0"/>
              <a:t>krepko</a:t>
            </a:r>
            <a:r>
              <a:rPr lang="en-GB" dirty="0"/>
              <a:t>, </a:t>
            </a:r>
            <a:r>
              <a:rPr lang="sl-SI" dirty="0"/>
              <a:t>belo, </a:t>
            </a:r>
          </a:p>
          <a:p>
            <a:pPr>
              <a:buNone/>
            </a:pPr>
            <a:r>
              <a:rPr lang="sl-SI" dirty="0"/>
              <a:t>priporočena velikost črk od </a:t>
            </a:r>
            <a:r>
              <a:rPr lang="en-GB" dirty="0"/>
              <a:t>36 </a:t>
            </a:r>
            <a:r>
              <a:rPr lang="sl-SI" dirty="0"/>
              <a:t>d</a:t>
            </a:r>
            <a:r>
              <a:rPr lang="en-GB" dirty="0"/>
              <a:t>o 30</a:t>
            </a:r>
            <a:r>
              <a:rPr lang="sl-SI" dirty="0"/>
              <a:t> </a:t>
            </a:r>
            <a:r>
              <a:rPr lang="sl-SI" dirty="0" err="1"/>
              <a:t>pt</a:t>
            </a:r>
            <a:endParaRPr lang="sl-SI" dirty="0"/>
          </a:p>
          <a:p>
            <a:pPr>
              <a:buNone/>
            </a:pPr>
            <a:endParaRPr lang="en-GB" dirty="0"/>
          </a:p>
          <a:p>
            <a:pPr>
              <a:buNone/>
            </a:pPr>
            <a:r>
              <a:rPr lang="sl-SI" u="sng" dirty="0"/>
              <a:t>Besedilo v telesu diapozitiva: </a:t>
            </a:r>
          </a:p>
          <a:p>
            <a:pPr>
              <a:buNone/>
            </a:pPr>
            <a:r>
              <a:rPr lang="en-GB" dirty="0"/>
              <a:t>Arial, </a:t>
            </a:r>
            <a:r>
              <a:rPr lang="sl-SI" dirty="0"/>
              <a:t>črno,</a:t>
            </a:r>
            <a:endParaRPr lang="en-GB" dirty="0"/>
          </a:p>
          <a:p>
            <a:pPr>
              <a:buNone/>
            </a:pPr>
            <a:r>
              <a:rPr lang="sl-SI" dirty="0"/>
              <a:t>priporočena velikost črk od </a:t>
            </a:r>
            <a:r>
              <a:rPr lang="en-GB" dirty="0"/>
              <a:t>32 </a:t>
            </a:r>
            <a:r>
              <a:rPr lang="sl-SI" dirty="0"/>
              <a:t>d</a:t>
            </a:r>
            <a:r>
              <a:rPr lang="en-GB" dirty="0"/>
              <a:t>o 18</a:t>
            </a:r>
            <a:r>
              <a:rPr lang="sl-SI" dirty="0"/>
              <a:t> </a:t>
            </a:r>
            <a:r>
              <a:rPr lang="sl-SI" dirty="0" err="1"/>
              <a:t>pt</a:t>
            </a:r>
            <a:endParaRPr lang="sl-SI" dirty="0"/>
          </a:p>
          <a:p>
            <a:pPr>
              <a:buNone/>
            </a:pPr>
            <a:endParaRPr lang="en-GB" dirty="0"/>
          </a:p>
          <a:p>
            <a:pPr>
              <a:buNone/>
            </a:pPr>
            <a:r>
              <a:rPr lang="sl-SI" u="sng" dirty="0"/>
              <a:t>Opombe viri ipd.</a:t>
            </a:r>
            <a:r>
              <a:rPr lang="en-GB" u="sng" dirty="0"/>
              <a:t>:</a:t>
            </a:r>
            <a:r>
              <a:rPr lang="sl-SI" u="sng" dirty="0"/>
              <a:t> </a:t>
            </a:r>
          </a:p>
          <a:p>
            <a:pPr>
              <a:buNone/>
            </a:pPr>
            <a:r>
              <a:rPr lang="en-GB" dirty="0"/>
              <a:t>Arial, </a:t>
            </a:r>
            <a:r>
              <a:rPr lang="sl-SI" dirty="0"/>
              <a:t>sivo,</a:t>
            </a:r>
            <a:endParaRPr lang="en-GB" dirty="0"/>
          </a:p>
          <a:p>
            <a:pPr>
              <a:buNone/>
            </a:pPr>
            <a:r>
              <a:rPr lang="sl-SI" dirty="0"/>
              <a:t>priporočena velikost črk od 10 d</a:t>
            </a:r>
            <a:r>
              <a:rPr lang="en-GB" dirty="0"/>
              <a:t>o </a:t>
            </a:r>
            <a:r>
              <a:rPr lang="sl-SI" dirty="0"/>
              <a:t>8 </a:t>
            </a:r>
            <a:r>
              <a:rPr lang="sl-SI" dirty="0" err="1"/>
              <a:t>pt</a:t>
            </a:r>
            <a:endParaRPr lang="sl-SI" dirty="0"/>
          </a:p>
          <a:p>
            <a:pPr>
              <a:buNone/>
            </a:pPr>
            <a:endParaRPr lang="en-GB" dirty="0"/>
          </a:p>
          <a:p>
            <a:pPr>
              <a:buNone/>
            </a:pPr>
            <a:r>
              <a:rPr lang="sl-SI" u="sng" dirty="0"/>
              <a:t>Poudarki</a:t>
            </a:r>
            <a:r>
              <a:rPr lang="en-GB" u="sng" dirty="0"/>
              <a:t>: </a:t>
            </a:r>
            <a:r>
              <a:rPr lang="en-GB" dirty="0"/>
              <a:t>		</a:t>
            </a:r>
            <a:endParaRPr lang="sl-SI" dirty="0"/>
          </a:p>
          <a:p>
            <a:pPr>
              <a:buNone/>
            </a:pPr>
            <a:r>
              <a:rPr lang="en-GB" dirty="0"/>
              <a:t>Arial,</a:t>
            </a:r>
            <a:r>
              <a:rPr lang="en-GB" dirty="0">
                <a:latin typeface="Arial Black" pitchFamily="34" charset="0"/>
              </a:rPr>
              <a:t> Arial Black</a:t>
            </a:r>
            <a:r>
              <a:rPr lang="en-GB" dirty="0"/>
              <a:t>, Arial Narrow, </a:t>
            </a:r>
            <a:r>
              <a:rPr lang="en-GB" dirty="0" err="1"/>
              <a:t>Krk</a:t>
            </a:r>
            <a:r>
              <a:rPr lang="sl-SI" dirty="0" err="1"/>
              <a:t>ina</a:t>
            </a:r>
            <a:endParaRPr lang="sl-SI" dirty="0"/>
          </a:p>
          <a:p>
            <a:pPr>
              <a:buNone/>
            </a:pPr>
            <a:r>
              <a:rPr lang="sl-SI" dirty="0"/>
              <a:t>zelena, priporočena velikost črk od </a:t>
            </a:r>
            <a:r>
              <a:rPr lang="en-GB" dirty="0"/>
              <a:t>32 </a:t>
            </a:r>
            <a:r>
              <a:rPr lang="sl-SI" dirty="0"/>
              <a:t>d</a:t>
            </a:r>
            <a:r>
              <a:rPr lang="en-GB" dirty="0"/>
              <a:t>o</a:t>
            </a:r>
            <a:r>
              <a:rPr lang="sl-SI" dirty="0"/>
              <a:t> </a:t>
            </a:r>
            <a:r>
              <a:rPr lang="en-GB" dirty="0"/>
              <a:t>18</a:t>
            </a:r>
            <a:r>
              <a:rPr lang="sl-SI" dirty="0"/>
              <a:t> </a:t>
            </a:r>
            <a:r>
              <a:rPr lang="sl-SI" dirty="0" err="1"/>
              <a:t>pt</a:t>
            </a:r>
            <a:endParaRPr lang="en-GB" dirty="0"/>
          </a:p>
          <a:p>
            <a:endParaRPr lang="sl-SI" dirty="0"/>
          </a:p>
        </p:txBody>
      </p:sp>
      <p:sp>
        <p:nvSpPr>
          <p:cNvPr id="8" name="Ograda vsebine 7"/>
          <p:cNvSpPr>
            <a:spLocks noGrp="1"/>
          </p:cNvSpPr>
          <p:nvPr>
            <p:ph sz="half" idx="2"/>
          </p:nvPr>
        </p:nvSpPr>
        <p:spPr/>
        <p:txBody>
          <a:bodyPr>
            <a:normAutofit fontScale="47500" lnSpcReduction="20000"/>
          </a:bodyPr>
          <a:lstStyle/>
          <a:p>
            <a:pPr>
              <a:lnSpc>
                <a:spcPct val="120000"/>
              </a:lnSpc>
              <a:buNone/>
            </a:pPr>
            <a:r>
              <a:rPr lang="sl-SI" u="sng" dirty="0"/>
              <a:t>Dodatna pisava</a:t>
            </a:r>
            <a:r>
              <a:rPr lang="sl-SI" dirty="0"/>
              <a:t>: </a:t>
            </a:r>
          </a:p>
          <a:p>
            <a:pPr>
              <a:lnSpc>
                <a:spcPct val="120000"/>
              </a:lnSpc>
            </a:pPr>
            <a:r>
              <a:rPr lang="sl-SI" dirty="0"/>
              <a:t>Times New Roman, poševno, črna, priporočena velikost črk od 32 do 18 </a:t>
            </a:r>
            <a:r>
              <a:rPr lang="sl-SI" dirty="0" err="1"/>
              <a:t>pt</a:t>
            </a:r>
            <a:endParaRPr lang="sl-SI" dirty="0"/>
          </a:p>
          <a:p>
            <a:pPr>
              <a:lnSpc>
                <a:spcPct val="120000"/>
              </a:lnSpc>
            </a:pPr>
            <a:endParaRPr lang="sl-SI" dirty="0"/>
          </a:p>
          <a:p>
            <a:pPr>
              <a:lnSpc>
                <a:spcPct val="120000"/>
              </a:lnSpc>
            </a:pPr>
            <a:r>
              <a:rPr lang="sl-SI" dirty="0"/>
              <a:t>To pisavo uporabljamo samo takrat, kadar je vsebina povezana s korporativno podobo ali korporativno vsebino npr. slogan</a:t>
            </a:r>
          </a:p>
          <a:p>
            <a:pPr>
              <a:lnSpc>
                <a:spcPct val="120000"/>
              </a:lnSpc>
            </a:pPr>
            <a:endParaRPr lang="sl-SI" dirty="0"/>
          </a:p>
          <a:p>
            <a:pPr>
              <a:lnSpc>
                <a:spcPct val="120000"/>
              </a:lnSpc>
            </a:pPr>
            <a:r>
              <a:rPr lang="sl-SI" b="1" dirty="0">
                <a:solidFill>
                  <a:srgbClr val="00AB4E"/>
                </a:solidFill>
              </a:rPr>
              <a:t>V naslovih, opombah in vsebinah, ki niso povezane s korporativno podobo, te pisave ne uporabljamo.</a:t>
            </a:r>
            <a:endParaRPr lang="sl-SI" dirty="0"/>
          </a:p>
          <a:p>
            <a:pPr marL="0" indent="0">
              <a:buNone/>
            </a:pPr>
            <a:endParaRPr lang="sl-SI" dirty="0"/>
          </a:p>
        </p:txBody>
      </p:sp>
    </p:spTree>
    <p:extLst>
      <p:ext uri="{BB962C8B-B14F-4D97-AF65-F5344CB8AC3E}">
        <p14:creationId xmlns:p14="http://schemas.microsoft.com/office/powerpoint/2010/main" val="313995190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slov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l-SI" dirty="0"/>
              <a:t>Osnovne barve</a:t>
            </a:r>
          </a:p>
        </p:txBody>
      </p:sp>
      <p:sp>
        <p:nvSpPr>
          <p:cNvPr id="3" name="Ograda vsebine 2"/>
          <p:cNvSpPr txBox="1">
            <a:spLocks/>
          </p:cNvSpPr>
          <p:nvPr/>
        </p:nvSpPr>
        <p:spPr>
          <a:xfrm>
            <a:off x="896411" y="1193502"/>
            <a:ext cx="8247589" cy="3394472"/>
          </a:xfrm>
          <a:prstGeom prst="rect">
            <a:avLst/>
          </a:prstGeom>
        </p:spPr>
        <p:txBody>
          <a:bodyPr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762000" eaLnBrk="0" hangingPunct="0">
              <a:lnSpc>
                <a:spcPts val="1500"/>
              </a:lnSpc>
              <a:buFont typeface="Arial" panose="020B0604020202020204" pitchFamily="34" charset="0"/>
              <a:buNone/>
            </a:pPr>
            <a:r>
              <a:rPr lang="sl-SI" sz="1700" dirty="0">
                <a:latin typeface="+mn-lt"/>
              </a:rPr>
              <a:t>R0 G171 B78		Krkina zelena za poudarke, grafe, površine ipd.</a:t>
            </a:r>
          </a:p>
          <a:p>
            <a:pPr marL="0" indent="0" defTabSz="762000" eaLnBrk="0" hangingPunct="0">
              <a:lnSpc>
                <a:spcPts val="1500"/>
              </a:lnSpc>
              <a:buFont typeface="Arial" panose="020B0604020202020204" pitchFamily="34" charset="0"/>
              <a:buNone/>
            </a:pPr>
            <a:endParaRPr lang="sl-SI" sz="1700" dirty="0">
              <a:latin typeface="+mn-lt"/>
            </a:endParaRPr>
          </a:p>
          <a:p>
            <a:pPr marL="0" indent="0" defTabSz="762000" eaLnBrk="0" hangingPunct="0">
              <a:lnSpc>
                <a:spcPts val="1500"/>
              </a:lnSpc>
              <a:buNone/>
            </a:pPr>
            <a:r>
              <a:rPr lang="sl-SI" sz="1700" dirty="0">
                <a:latin typeface="+mn-lt"/>
              </a:rPr>
              <a:t>R0 G107 B50		Krkina temno zelena za poudarke, </a:t>
            </a:r>
            <a:r>
              <a:rPr lang="sl-SI" sz="1700" dirty="0" err="1">
                <a:latin typeface="+mn-lt"/>
              </a:rPr>
              <a:t>infografiko</a:t>
            </a:r>
            <a:r>
              <a:rPr lang="sl-SI" sz="1700" dirty="0">
                <a:latin typeface="+mn-lt"/>
              </a:rPr>
              <a:t>, besedilo ipd.			</a:t>
            </a:r>
            <a:endParaRPr lang="en-GB" sz="1700" dirty="0">
              <a:latin typeface="+mn-lt"/>
            </a:endParaRPr>
          </a:p>
          <a:p>
            <a:pPr marL="0" indent="0" defTabSz="762000" eaLnBrk="0" hangingPunct="0">
              <a:lnSpc>
                <a:spcPts val="1500"/>
              </a:lnSpc>
              <a:buNone/>
            </a:pPr>
            <a:r>
              <a:rPr lang="sl-SI" sz="1700" dirty="0"/>
              <a:t>R36 G88 B110 	</a:t>
            </a:r>
            <a:r>
              <a:rPr lang="sl-SI" sz="1700" dirty="0">
                <a:latin typeface="+mn-lt"/>
              </a:rPr>
              <a:t>	</a:t>
            </a:r>
            <a:r>
              <a:rPr lang="sl-SI" sz="1700" dirty="0"/>
              <a:t>barva za podobe, </a:t>
            </a:r>
            <a:r>
              <a:rPr lang="sl-SI" sz="1700" dirty="0" err="1"/>
              <a:t>infografike</a:t>
            </a:r>
            <a:r>
              <a:rPr lang="sl-SI" sz="1700" dirty="0"/>
              <a:t>, podlage ipd.</a:t>
            </a:r>
          </a:p>
          <a:p>
            <a:pPr marL="0" indent="0" defTabSz="762000" eaLnBrk="0" hangingPunct="0">
              <a:lnSpc>
                <a:spcPts val="1500"/>
              </a:lnSpc>
              <a:buNone/>
            </a:pPr>
            <a:endParaRPr lang="sl-SI" sz="1700" dirty="0">
              <a:latin typeface="+mn-lt"/>
            </a:endParaRPr>
          </a:p>
          <a:p>
            <a:pPr marL="0" indent="0" defTabSz="762000" eaLnBrk="0" hangingPunct="0">
              <a:lnSpc>
                <a:spcPts val="1500"/>
              </a:lnSpc>
              <a:buNone/>
            </a:pPr>
            <a:r>
              <a:rPr lang="sl-SI" sz="1700" dirty="0"/>
              <a:t>R47 G113 B149 	barva za podobe, </a:t>
            </a:r>
            <a:r>
              <a:rPr lang="sl-SI" sz="1700" dirty="0" err="1"/>
              <a:t>infografike</a:t>
            </a:r>
            <a:r>
              <a:rPr lang="sl-SI" sz="1700" dirty="0"/>
              <a:t>, podlage ipd.			</a:t>
            </a:r>
          </a:p>
          <a:p>
            <a:pPr marL="0" indent="0" defTabSz="762000" eaLnBrk="0" hangingPunct="0">
              <a:lnSpc>
                <a:spcPts val="1500"/>
              </a:lnSpc>
              <a:buNone/>
            </a:pPr>
            <a:r>
              <a:rPr lang="sl-SI" sz="1700" dirty="0"/>
              <a:t>R118 G190 B172 	barva za podobe, </a:t>
            </a:r>
            <a:r>
              <a:rPr lang="sl-SI" sz="1700" dirty="0" err="1"/>
              <a:t>infografike</a:t>
            </a:r>
            <a:r>
              <a:rPr lang="sl-SI" sz="1700" dirty="0"/>
              <a:t>, podlage ipd.</a:t>
            </a:r>
          </a:p>
          <a:p>
            <a:pPr marL="0" indent="0" defTabSz="762000" eaLnBrk="0" hangingPunct="0">
              <a:lnSpc>
                <a:spcPts val="1500"/>
              </a:lnSpc>
              <a:buNone/>
            </a:pPr>
            <a:endParaRPr lang="sl-SI" sz="1700" dirty="0">
              <a:latin typeface="+mn-lt"/>
            </a:endParaRPr>
          </a:p>
          <a:p>
            <a:pPr marL="0" indent="0" defTabSz="762000" eaLnBrk="0" hangingPunct="0">
              <a:lnSpc>
                <a:spcPts val="1500"/>
              </a:lnSpc>
              <a:buNone/>
            </a:pPr>
            <a:r>
              <a:rPr lang="sl-SI" sz="1700" dirty="0"/>
              <a:t>R175 G207 B201 </a:t>
            </a:r>
            <a:r>
              <a:rPr lang="sl-SI" sz="1700" dirty="0">
                <a:latin typeface="+mn-lt"/>
              </a:rPr>
              <a:t>	</a:t>
            </a:r>
            <a:r>
              <a:rPr lang="sl-SI" sz="1700" dirty="0"/>
              <a:t>barva za podobe, </a:t>
            </a:r>
            <a:r>
              <a:rPr lang="sl-SI" sz="1700" dirty="0" err="1"/>
              <a:t>infografike</a:t>
            </a:r>
            <a:r>
              <a:rPr lang="sl-SI" sz="1700" dirty="0"/>
              <a:t>, podlage ipd.</a:t>
            </a:r>
            <a:r>
              <a:rPr lang="sl-SI" sz="1700" dirty="0">
                <a:latin typeface="+mn-lt"/>
              </a:rPr>
              <a:t> 				</a:t>
            </a:r>
          </a:p>
          <a:p>
            <a:pPr marL="0" indent="0" defTabSz="762000" eaLnBrk="0" hangingPunct="0">
              <a:lnSpc>
                <a:spcPts val="1500"/>
              </a:lnSpc>
              <a:buNone/>
            </a:pPr>
            <a:r>
              <a:rPr lang="sl-SI" sz="1700" dirty="0"/>
              <a:t>R111 G111 B111 </a:t>
            </a:r>
            <a:r>
              <a:rPr lang="sl-SI" sz="1700" dirty="0">
                <a:latin typeface="+mn-lt"/>
              </a:rPr>
              <a:t>	</a:t>
            </a:r>
            <a:r>
              <a:rPr lang="sl-SI" sz="1700" dirty="0"/>
              <a:t>siva za besedilo, opombe, vire, grafe ipd.</a:t>
            </a:r>
          </a:p>
          <a:p>
            <a:pPr marL="0" indent="0" defTabSz="762000" eaLnBrk="0" hangingPunct="0">
              <a:lnSpc>
                <a:spcPts val="1500"/>
              </a:lnSpc>
              <a:buNone/>
            </a:pPr>
            <a:endParaRPr lang="sl-SI" sz="1700" dirty="0">
              <a:latin typeface="+mn-lt"/>
            </a:endParaRPr>
          </a:p>
          <a:p>
            <a:pPr marL="0" indent="0" defTabSz="762000" eaLnBrk="0" hangingPunct="0">
              <a:lnSpc>
                <a:spcPts val="1500"/>
              </a:lnSpc>
              <a:buFont typeface="Arial" panose="020B0604020202020204" pitchFamily="34" charset="0"/>
              <a:buNone/>
            </a:pPr>
            <a:r>
              <a:rPr lang="sl-SI" sz="1700" dirty="0">
                <a:latin typeface="+mn-lt"/>
              </a:rPr>
              <a:t>R51 G51 B51		barva za besedilo na diapozitivu</a:t>
            </a:r>
          </a:p>
        </p:txBody>
      </p:sp>
      <p:sp>
        <p:nvSpPr>
          <p:cNvPr id="4" name="Oval 4"/>
          <p:cNvSpPr>
            <a:spLocks noChangeArrowheads="1"/>
          </p:cNvSpPr>
          <p:nvPr/>
        </p:nvSpPr>
        <p:spPr bwMode="auto">
          <a:xfrm>
            <a:off x="539552" y="1131590"/>
            <a:ext cx="356859" cy="356859"/>
          </a:xfrm>
          <a:prstGeom prst="ellipse">
            <a:avLst/>
          </a:prstGeom>
          <a:solidFill>
            <a:srgbClr val="00AB4E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sl-SI"/>
          </a:p>
        </p:txBody>
      </p:sp>
      <p:sp>
        <p:nvSpPr>
          <p:cNvPr id="7" name="Oval 5"/>
          <p:cNvSpPr>
            <a:spLocks noChangeArrowheads="1"/>
          </p:cNvSpPr>
          <p:nvPr/>
        </p:nvSpPr>
        <p:spPr bwMode="auto">
          <a:xfrm>
            <a:off x="539552" y="4299942"/>
            <a:ext cx="356859" cy="356859"/>
          </a:xfrm>
          <a:prstGeom prst="ellipse">
            <a:avLst/>
          </a:prstGeom>
          <a:solidFill>
            <a:srgbClr val="333333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sl-SI"/>
          </a:p>
        </p:txBody>
      </p:sp>
      <p:sp>
        <p:nvSpPr>
          <p:cNvPr id="9" name="Oval 4"/>
          <p:cNvSpPr>
            <a:spLocks noChangeArrowheads="1"/>
          </p:cNvSpPr>
          <p:nvPr/>
        </p:nvSpPr>
        <p:spPr bwMode="auto">
          <a:xfrm>
            <a:off x="539552" y="1563638"/>
            <a:ext cx="356859" cy="356859"/>
          </a:xfrm>
          <a:prstGeom prst="ellipse">
            <a:avLst/>
          </a:prstGeom>
          <a:solidFill>
            <a:srgbClr val="006B32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sl-SI"/>
          </a:p>
        </p:txBody>
      </p:sp>
      <p:sp>
        <p:nvSpPr>
          <p:cNvPr id="15" name="Oval 5"/>
          <p:cNvSpPr>
            <a:spLocks noChangeArrowheads="1"/>
          </p:cNvSpPr>
          <p:nvPr/>
        </p:nvSpPr>
        <p:spPr bwMode="auto">
          <a:xfrm>
            <a:off x="539551" y="2468602"/>
            <a:ext cx="356859" cy="364033"/>
          </a:xfrm>
          <a:prstGeom prst="ellipse">
            <a:avLst/>
          </a:prstGeom>
          <a:solidFill>
            <a:srgbClr val="2F7195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sl-SI"/>
          </a:p>
        </p:txBody>
      </p:sp>
      <p:sp>
        <p:nvSpPr>
          <p:cNvPr id="16" name="Oval 7"/>
          <p:cNvSpPr>
            <a:spLocks noChangeArrowheads="1"/>
          </p:cNvSpPr>
          <p:nvPr/>
        </p:nvSpPr>
        <p:spPr bwMode="auto">
          <a:xfrm>
            <a:off x="539552" y="2019282"/>
            <a:ext cx="356859" cy="356859"/>
          </a:xfrm>
          <a:prstGeom prst="ellipse">
            <a:avLst/>
          </a:prstGeom>
          <a:solidFill>
            <a:srgbClr val="24586E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sl-SI"/>
          </a:p>
        </p:txBody>
      </p:sp>
      <p:sp>
        <p:nvSpPr>
          <p:cNvPr id="17" name="Oval 5"/>
          <p:cNvSpPr>
            <a:spLocks noChangeArrowheads="1"/>
          </p:cNvSpPr>
          <p:nvPr/>
        </p:nvSpPr>
        <p:spPr bwMode="auto">
          <a:xfrm>
            <a:off x="539552" y="3394154"/>
            <a:ext cx="356859" cy="356859"/>
          </a:xfrm>
          <a:prstGeom prst="ellipse">
            <a:avLst/>
          </a:prstGeom>
          <a:solidFill>
            <a:srgbClr val="AFCFC9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sl-SI"/>
          </a:p>
        </p:txBody>
      </p:sp>
      <p:sp>
        <p:nvSpPr>
          <p:cNvPr id="18" name="Oval 7"/>
          <p:cNvSpPr>
            <a:spLocks noChangeArrowheads="1"/>
          </p:cNvSpPr>
          <p:nvPr/>
        </p:nvSpPr>
        <p:spPr bwMode="auto">
          <a:xfrm>
            <a:off x="539552" y="2934971"/>
            <a:ext cx="356859" cy="356859"/>
          </a:xfrm>
          <a:prstGeom prst="ellipse">
            <a:avLst/>
          </a:prstGeom>
          <a:solidFill>
            <a:srgbClr val="76BEAC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sl-SI"/>
          </a:p>
        </p:txBody>
      </p:sp>
      <p:sp>
        <p:nvSpPr>
          <p:cNvPr id="19" name="Oval 7"/>
          <p:cNvSpPr>
            <a:spLocks noChangeArrowheads="1"/>
          </p:cNvSpPr>
          <p:nvPr/>
        </p:nvSpPr>
        <p:spPr bwMode="auto">
          <a:xfrm>
            <a:off x="539552" y="3867894"/>
            <a:ext cx="356859" cy="356859"/>
          </a:xfrm>
          <a:prstGeom prst="ellipse">
            <a:avLst/>
          </a:prstGeom>
          <a:solidFill>
            <a:srgbClr val="6F6F6F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sl-SI"/>
          </a:p>
        </p:txBody>
      </p:sp>
    </p:spTree>
    <p:extLst>
      <p:ext uri="{BB962C8B-B14F-4D97-AF65-F5344CB8AC3E}">
        <p14:creationId xmlns:p14="http://schemas.microsoft.com/office/powerpoint/2010/main" val="241951993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slov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l-SI" dirty="0"/>
              <a:t>Dodatne barve</a:t>
            </a:r>
          </a:p>
        </p:txBody>
      </p:sp>
      <p:sp>
        <p:nvSpPr>
          <p:cNvPr id="3" name="Ograda vsebine 2"/>
          <p:cNvSpPr txBox="1">
            <a:spLocks/>
          </p:cNvSpPr>
          <p:nvPr/>
        </p:nvSpPr>
        <p:spPr>
          <a:xfrm>
            <a:off x="896411" y="1193502"/>
            <a:ext cx="8247589" cy="3394472"/>
          </a:xfrm>
          <a:prstGeom prst="rect">
            <a:avLst/>
          </a:prstGeom>
        </p:spPr>
        <p:txBody>
          <a:bodyPr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762000" eaLnBrk="0" hangingPunct="0">
              <a:buFont typeface="Arial" panose="020B0604020202020204" pitchFamily="34" charset="0"/>
              <a:buNone/>
            </a:pPr>
            <a:r>
              <a:rPr lang="sl-SI" sz="1700" dirty="0">
                <a:latin typeface="+mn-lt"/>
              </a:rPr>
              <a:t>R103 G162 B80	barva za </a:t>
            </a:r>
            <a:r>
              <a:rPr lang="sl-SI" sz="1700" dirty="0" err="1">
                <a:latin typeface="+mn-lt"/>
              </a:rPr>
              <a:t>infografike</a:t>
            </a:r>
            <a:r>
              <a:rPr lang="sl-SI" sz="1700" dirty="0">
                <a:latin typeface="+mn-lt"/>
              </a:rPr>
              <a:t>, grafe ipd.</a:t>
            </a:r>
          </a:p>
          <a:p>
            <a:pPr marL="0" indent="0" defTabSz="762000" eaLnBrk="0" hangingPunct="0">
              <a:buFont typeface="Arial" panose="020B0604020202020204" pitchFamily="34" charset="0"/>
              <a:buNone/>
            </a:pPr>
            <a:endParaRPr lang="sl-SI" sz="1700" dirty="0">
              <a:latin typeface="+mn-lt"/>
            </a:endParaRPr>
          </a:p>
          <a:p>
            <a:pPr marL="0" indent="0" defTabSz="762000" eaLnBrk="0" hangingPunct="0">
              <a:buNone/>
            </a:pPr>
            <a:r>
              <a:rPr lang="sl-SI" sz="1700" dirty="0">
                <a:latin typeface="+mn-lt"/>
              </a:rPr>
              <a:t>R206 G220 B26	</a:t>
            </a:r>
            <a:r>
              <a:rPr lang="sl-SI" sz="1700" dirty="0"/>
              <a:t>barva za </a:t>
            </a:r>
            <a:r>
              <a:rPr lang="sl-SI" sz="1700" dirty="0" err="1"/>
              <a:t>infografike</a:t>
            </a:r>
            <a:r>
              <a:rPr lang="sl-SI" sz="1700" dirty="0"/>
              <a:t>, grafe ipd.</a:t>
            </a:r>
          </a:p>
          <a:p>
            <a:pPr marL="0" indent="0" defTabSz="762000" eaLnBrk="0" hangingPunct="0">
              <a:buFont typeface="Arial" panose="020B0604020202020204" pitchFamily="34" charset="0"/>
              <a:buNone/>
            </a:pPr>
            <a:r>
              <a:rPr lang="sl-SI" sz="1700" dirty="0">
                <a:latin typeface="+mn-lt"/>
              </a:rPr>
              <a:t>			</a:t>
            </a:r>
            <a:endParaRPr lang="en-GB" sz="1700" dirty="0">
              <a:latin typeface="+mn-lt"/>
            </a:endParaRPr>
          </a:p>
          <a:p>
            <a:pPr marL="0" indent="0" defTabSz="762000" eaLnBrk="0" hangingPunct="0">
              <a:buNone/>
            </a:pPr>
            <a:r>
              <a:rPr lang="sl-SI" sz="1700" dirty="0">
                <a:latin typeface="+mn-lt"/>
              </a:rPr>
              <a:t>R238 G149 B18	</a:t>
            </a:r>
            <a:r>
              <a:rPr lang="sl-SI" sz="1700" dirty="0"/>
              <a:t>barva za </a:t>
            </a:r>
            <a:r>
              <a:rPr lang="sl-SI" sz="1700" dirty="0" err="1"/>
              <a:t>infografike</a:t>
            </a:r>
            <a:r>
              <a:rPr lang="sl-SI" sz="1700" dirty="0"/>
              <a:t>, grafe ipd.</a:t>
            </a:r>
          </a:p>
          <a:p>
            <a:pPr marL="0" indent="0" defTabSz="762000" eaLnBrk="0" hangingPunct="0">
              <a:buFont typeface="Arial" panose="020B0604020202020204" pitchFamily="34" charset="0"/>
              <a:buNone/>
            </a:pPr>
            <a:r>
              <a:rPr lang="sl-SI" sz="1700" dirty="0">
                <a:latin typeface="+mn-lt"/>
              </a:rPr>
              <a:t>				</a:t>
            </a:r>
          </a:p>
          <a:p>
            <a:pPr marL="0" indent="0" defTabSz="762000" eaLnBrk="0" hangingPunct="0">
              <a:buNone/>
            </a:pPr>
            <a:r>
              <a:rPr lang="sl-SI" sz="1700" dirty="0">
                <a:latin typeface="+mn-lt"/>
              </a:rPr>
              <a:t>R192 G80 B77		</a:t>
            </a:r>
            <a:r>
              <a:rPr lang="sl-SI" sz="1700" dirty="0"/>
              <a:t>barva za </a:t>
            </a:r>
            <a:r>
              <a:rPr lang="sl-SI" sz="1700" dirty="0" err="1"/>
              <a:t>infografike</a:t>
            </a:r>
            <a:r>
              <a:rPr lang="sl-SI" sz="1700" dirty="0"/>
              <a:t>, grafe ipd.</a:t>
            </a:r>
          </a:p>
          <a:p>
            <a:pPr marL="0" indent="0" defTabSz="762000" eaLnBrk="0" hangingPunct="0">
              <a:buNone/>
            </a:pPr>
            <a:r>
              <a:rPr lang="sl-SI" sz="1700" dirty="0">
                <a:latin typeface="+mn-lt"/>
              </a:rPr>
              <a:t>				</a:t>
            </a:r>
          </a:p>
          <a:p>
            <a:pPr marL="0" indent="0" defTabSz="762000" eaLnBrk="0" hangingPunct="0">
              <a:buNone/>
            </a:pPr>
            <a:r>
              <a:rPr lang="sl-SI" sz="1700" dirty="0">
                <a:latin typeface="+mn-lt"/>
              </a:rPr>
              <a:t>R110 </a:t>
            </a:r>
            <a:r>
              <a:rPr lang="sl-SI" sz="1700">
                <a:latin typeface="+mn-lt"/>
              </a:rPr>
              <a:t>G85 B141</a:t>
            </a:r>
            <a:r>
              <a:rPr lang="sl-SI" sz="1700" dirty="0">
                <a:latin typeface="+mn-lt"/>
              </a:rPr>
              <a:t>	</a:t>
            </a:r>
            <a:r>
              <a:rPr lang="sl-SI" sz="1700" dirty="0"/>
              <a:t>barva za </a:t>
            </a:r>
            <a:r>
              <a:rPr lang="sl-SI" sz="1700" dirty="0" err="1"/>
              <a:t>infografike</a:t>
            </a:r>
            <a:r>
              <a:rPr lang="sl-SI" sz="1700" dirty="0"/>
              <a:t>, grafe ipd.</a:t>
            </a:r>
          </a:p>
          <a:p>
            <a:pPr marL="0" indent="0" defTabSz="762000" eaLnBrk="0" hangingPunct="0">
              <a:buFont typeface="Arial" panose="020B0604020202020204" pitchFamily="34" charset="0"/>
              <a:buNone/>
            </a:pPr>
            <a:endParaRPr lang="sl-SI" sz="1700" dirty="0">
              <a:latin typeface="+mn-lt"/>
            </a:endParaRPr>
          </a:p>
          <a:p>
            <a:pPr marL="0" indent="0" defTabSz="762000" eaLnBrk="0" hangingPunct="0">
              <a:buNone/>
            </a:pPr>
            <a:r>
              <a:rPr lang="sl-SI" sz="1700" dirty="0">
                <a:latin typeface="+mn-lt"/>
              </a:rPr>
              <a:t>R55 G96 B192		</a:t>
            </a:r>
            <a:r>
              <a:rPr lang="sl-SI" sz="1700" dirty="0"/>
              <a:t>barva za </a:t>
            </a:r>
            <a:r>
              <a:rPr lang="sl-SI" sz="1700" dirty="0" err="1"/>
              <a:t>infografike</a:t>
            </a:r>
            <a:r>
              <a:rPr lang="sl-SI" sz="1700" dirty="0"/>
              <a:t>, grafe ipd.</a:t>
            </a:r>
          </a:p>
        </p:txBody>
      </p:sp>
      <p:sp>
        <p:nvSpPr>
          <p:cNvPr id="4" name="Oval 4"/>
          <p:cNvSpPr>
            <a:spLocks noChangeArrowheads="1"/>
          </p:cNvSpPr>
          <p:nvPr/>
        </p:nvSpPr>
        <p:spPr bwMode="auto">
          <a:xfrm>
            <a:off x="539552" y="1203598"/>
            <a:ext cx="356859" cy="356859"/>
          </a:xfrm>
          <a:prstGeom prst="ellipse">
            <a:avLst/>
          </a:prstGeom>
          <a:solidFill>
            <a:srgbClr val="67A25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sl-SI"/>
          </a:p>
        </p:txBody>
      </p:sp>
      <p:sp>
        <p:nvSpPr>
          <p:cNvPr id="5" name="Oval 5"/>
          <p:cNvSpPr>
            <a:spLocks noChangeArrowheads="1"/>
          </p:cNvSpPr>
          <p:nvPr/>
        </p:nvSpPr>
        <p:spPr bwMode="auto">
          <a:xfrm>
            <a:off x="539552" y="3075400"/>
            <a:ext cx="356859" cy="364033"/>
          </a:xfrm>
          <a:prstGeom prst="ellipse">
            <a:avLst/>
          </a:prstGeom>
          <a:solidFill>
            <a:srgbClr val="C0504D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sl-SI"/>
          </a:p>
        </p:txBody>
      </p:sp>
      <p:sp>
        <p:nvSpPr>
          <p:cNvPr id="6" name="Oval 7"/>
          <p:cNvSpPr>
            <a:spLocks noChangeArrowheads="1"/>
          </p:cNvSpPr>
          <p:nvPr/>
        </p:nvSpPr>
        <p:spPr bwMode="auto">
          <a:xfrm>
            <a:off x="539552" y="2427734"/>
            <a:ext cx="356859" cy="356859"/>
          </a:xfrm>
          <a:prstGeom prst="ellipse">
            <a:avLst/>
          </a:prstGeom>
          <a:solidFill>
            <a:srgbClr val="EE9512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sl-SI">
              <a:solidFill>
                <a:srgbClr val="7030A0"/>
              </a:solidFill>
            </a:endParaRPr>
          </a:p>
        </p:txBody>
      </p:sp>
      <p:sp>
        <p:nvSpPr>
          <p:cNvPr id="7" name="Oval 5"/>
          <p:cNvSpPr>
            <a:spLocks noChangeArrowheads="1"/>
          </p:cNvSpPr>
          <p:nvPr/>
        </p:nvSpPr>
        <p:spPr bwMode="auto">
          <a:xfrm>
            <a:off x="539552" y="4236716"/>
            <a:ext cx="356859" cy="356859"/>
          </a:xfrm>
          <a:prstGeom prst="ellipse">
            <a:avLst/>
          </a:prstGeom>
          <a:solidFill>
            <a:srgbClr val="376092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sl-SI"/>
          </a:p>
        </p:txBody>
      </p:sp>
      <p:sp>
        <p:nvSpPr>
          <p:cNvPr id="8" name="Oval 7"/>
          <p:cNvSpPr>
            <a:spLocks noChangeArrowheads="1"/>
          </p:cNvSpPr>
          <p:nvPr/>
        </p:nvSpPr>
        <p:spPr bwMode="auto">
          <a:xfrm>
            <a:off x="539552" y="3655051"/>
            <a:ext cx="356859" cy="356859"/>
          </a:xfrm>
          <a:prstGeom prst="ellipse">
            <a:avLst/>
          </a:prstGeom>
          <a:solidFill>
            <a:srgbClr val="6E558D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sl-SI"/>
          </a:p>
        </p:txBody>
      </p:sp>
      <p:sp>
        <p:nvSpPr>
          <p:cNvPr id="9" name="Oval 4"/>
          <p:cNvSpPr>
            <a:spLocks noChangeArrowheads="1"/>
          </p:cNvSpPr>
          <p:nvPr/>
        </p:nvSpPr>
        <p:spPr bwMode="auto">
          <a:xfrm>
            <a:off x="539552" y="1779662"/>
            <a:ext cx="356859" cy="356859"/>
          </a:xfrm>
          <a:prstGeom prst="ellipse">
            <a:avLst/>
          </a:prstGeom>
          <a:solidFill>
            <a:srgbClr val="CEDC1A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sl-SI"/>
          </a:p>
        </p:txBody>
      </p:sp>
    </p:spTree>
    <p:extLst>
      <p:ext uri="{BB962C8B-B14F-4D97-AF65-F5344CB8AC3E}">
        <p14:creationId xmlns:p14="http://schemas.microsoft.com/office/powerpoint/2010/main" val="417788183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slov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l-SI" dirty="0"/>
              <a:t>Grafi</a:t>
            </a:r>
          </a:p>
        </p:txBody>
      </p:sp>
      <p:graphicFrame>
        <p:nvGraphicFramePr>
          <p:cNvPr id="3" name="Ograda vsebine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43159935"/>
              </p:ext>
            </p:extLst>
          </p:nvPr>
        </p:nvGraphicFramePr>
        <p:xfrm>
          <a:off x="395536" y="1491629"/>
          <a:ext cx="4752528" cy="31029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Ograda vsebine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70667915"/>
              </p:ext>
            </p:extLst>
          </p:nvPr>
        </p:nvGraphicFramePr>
        <p:xfrm>
          <a:off x="5331052" y="1419623"/>
          <a:ext cx="3341211" cy="28083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25048128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slov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l-SI" dirty="0"/>
              <a:t>Grafi – 3D</a:t>
            </a:r>
          </a:p>
        </p:txBody>
      </p:sp>
      <p:graphicFrame>
        <p:nvGraphicFramePr>
          <p:cNvPr id="3" name="Ograda vsebine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52523758"/>
              </p:ext>
            </p:extLst>
          </p:nvPr>
        </p:nvGraphicFramePr>
        <p:xfrm>
          <a:off x="179512" y="1491629"/>
          <a:ext cx="4752528" cy="31029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Ograda vsebine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08608445"/>
              </p:ext>
            </p:extLst>
          </p:nvPr>
        </p:nvGraphicFramePr>
        <p:xfrm>
          <a:off x="5331052" y="1419623"/>
          <a:ext cx="3341211" cy="28083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466129858"/>
      </p:ext>
    </p:extLst>
  </p:cSld>
  <p:clrMapOvr>
    <a:masterClrMapping/>
  </p:clrMapOvr>
</p:sld>
</file>

<file path=ppt/theme/theme1.xml><?xml version="1.0" encoding="utf-8"?>
<a:theme xmlns:a="http://schemas.openxmlformats.org/drawingml/2006/main" name="2017_KRKA_pptMaster_16-9_SI">
  <a:themeElements>
    <a:clrScheme name="Pisarn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Po meri 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Pisarn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ova tema">
  <a:themeElements>
    <a:clrScheme name="Pisarn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Pisarn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isarn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2017_KRKA_pptMaster_16-9_SI</Template>
  <TotalTime>2051</TotalTime>
  <Words>384</Words>
  <Application>Microsoft Office PowerPoint</Application>
  <PresentationFormat>Diaprojekcija na zaslonu (16:9)</PresentationFormat>
  <Paragraphs>60</Paragraphs>
  <Slides>8</Slides>
  <Notes>0</Notes>
  <HiddenSlides>0</HiddenSlides>
  <MMClips>0</MMClips>
  <ScaleCrop>false</ScaleCrop>
  <HeadingPairs>
    <vt:vector size="6" baseType="variant">
      <vt:variant>
        <vt:lpstr>Uporabljene pisave</vt:lpstr>
      </vt:variant>
      <vt:variant>
        <vt:i4>4</vt:i4>
      </vt:variant>
      <vt:variant>
        <vt:lpstr>Tema</vt:lpstr>
      </vt:variant>
      <vt:variant>
        <vt:i4>1</vt:i4>
      </vt:variant>
      <vt:variant>
        <vt:lpstr>Naslovi diapozitivov</vt:lpstr>
      </vt:variant>
      <vt:variant>
        <vt:i4>8</vt:i4>
      </vt:variant>
    </vt:vector>
  </HeadingPairs>
  <TitlesOfParts>
    <vt:vector size="13" baseType="lpstr">
      <vt:lpstr>Arial</vt:lpstr>
      <vt:lpstr>Arial Black</vt:lpstr>
      <vt:lpstr>Arial Narrow</vt:lpstr>
      <vt:lpstr>Calibri</vt:lpstr>
      <vt:lpstr>2017_KRKA_pptMaster_16-9_SI</vt:lpstr>
      <vt:lpstr>PowerPointova predstavitev</vt:lpstr>
      <vt:lpstr>Naslov</vt:lpstr>
      <vt:lpstr>PowerPointova predstavitev</vt:lpstr>
      <vt:lpstr>Tipografija</vt:lpstr>
      <vt:lpstr>Osnovne barve</vt:lpstr>
      <vt:lpstr>Dodatne barve</vt:lpstr>
      <vt:lpstr>Grafi</vt:lpstr>
      <vt:lpstr>Grafi – 3D</vt:lpstr>
    </vt:vector>
  </TitlesOfParts>
  <Company>Krka, d.d.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KRKA, d. d.,  Novo mesto</dc:title>
  <dc:creator>Burnik, Renata</dc:creator>
  <cp:lastModifiedBy>Kastelic, Simona</cp:lastModifiedBy>
  <cp:revision>58</cp:revision>
  <cp:lastPrinted>2021-08-31T10:21:00Z</cp:lastPrinted>
  <dcterms:created xsi:type="dcterms:W3CDTF">2020-01-07T12:16:19Z</dcterms:created>
  <dcterms:modified xsi:type="dcterms:W3CDTF">2025-05-09T10:14:50Z</dcterms:modified>
</cp:coreProperties>
</file>